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1.xml" ContentType="application/vnd.openxmlformats-officedocument.presentationml.tags+xml"/>
  <Override PartName="/ppt/charts/chart8.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4" r:id="rId5"/>
    <p:sldId id="258" r:id="rId6"/>
    <p:sldId id="265" r:id="rId7"/>
    <p:sldId id="259" r:id="rId8"/>
    <p:sldId id="270" r:id="rId9"/>
    <p:sldId id="261" r:id="rId10"/>
    <p:sldId id="262" r:id="rId11"/>
    <p:sldId id="260" r:id="rId12"/>
    <p:sldId id="263" r:id="rId13"/>
    <p:sldId id="269" r:id="rId14"/>
    <p:sldId id="268" r:id="rId15"/>
  </p:sldIdLst>
  <p:sldSz cx="9144000" cy="6858000" type="screen4x3"/>
  <p:notesSz cx="6743700" cy="98758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3" d="100"/>
          <a:sy n="83" d="100"/>
        </p:scale>
        <p:origin x="-540" y="210"/>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noProof="0"/>
            </a:pPr>
            <a:r>
              <a:rPr lang="en-GB" noProof="0" dirty="0"/>
              <a:t>World wine </a:t>
            </a:r>
            <a:r>
              <a:rPr lang="en-GB" noProof="0" dirty="0" smtClean="0"/>
              <a:t>exports in </a:t>
            </a:r>
            <a:r>
              <a:rPr lang="en-GB" noProof="0" dirty="0"/>
              <a:t>Euros and Litres</a:t>
            </a:r>
          </a:p>
          <a:p>
            <a:pPr>
              <a:defRPr lang="en-GB" noProof="0"/>
            </a:pPr>
            <a:r>
              <a:rPr lang="en-GB" sz="800" b="0" noProof="0" dirty="0"/>
              <a:t>Source: Data from </a:t>
            </a:r>
            <a:r>
              <a:rPr lang="en-GB" sz="800" b="0" noProof="0" dirty="0" smtClean="0"/>
              <a:t>GTA</a:t>
            </a:r>
            <a:r>
              <a:rPr lang="en-GB" sz="800" b="0" baseline="0" noProof="0" dirty="0" smtClean="0"/>
              <a:t> / </a:t>
            </a:r>
            <a:r>
              <a:rPr lang="en-GB" sz="800" b="0" noProof="0" dirty="0" smtClean="0"/>
              <a:t>OeMv</a:t>
            </a:r>
            <a:endParaRPr lang="en-GB" sz="800" b="0" noProof="0" dirty="0"/>
          </a:p>
        </c:rich>
      </c:tx>
      <c:layout>
        <c:manualLayout>
          <c:xMode val="edge"/>
          <c:yMode val="edge"/>
          <c:x val="1.1118330488409228E-3"/>
          <c:y val="5.3629270009129634E-2"/>
        </c:manualLayout>
      </c:layout>
      <c:overlay val="1"/>
    </c:title>
    <c:autoTitleDeleted val="0"/>
    <c:plotArea>
      <c:layout>
        <c:manualLayout>
          <c:layoutTarget val="inner"/>
          <c:xMode val="edge"/>
          <c:yMode val="edge"/>
          <c:x val="0"/>
          <c:y val="0"/>
          <c:w val="0.97641841878680147"/>
          <c:h val="0.90009687458927257"/>
        </c:manualLayout>
      </c:layout>
      <c:barChart>
        <c:barDir val="col"/>
        <c:grouping val="clustered"/>
        <c:varyColors val="0"/>
        <c:ser>
          <c:idx val="2"/>
          <c:order val="2"/>
          <c:tx>
            <c:strRef>
              <c:f>Hoja1!$D$1</c:f>
              <c:strCache>
                <c:ptCount val="1"/>
                <c:pt idx="0">
                  <c:v>€/l</c:v>
                </c:pt>
              </c:strCache>
            </c:strRef>
          </c:tx>
          <c:spPr>
            <a:solidFill>
              <a:schemeClr val="accent1">
                <a:lumMod val="40000"/>
                <a:lumOff val="60000"/>
              </a:schemeClr>
            </a:solidFill>
          </c:spPr>
          <c:invertIfNegative val="0"/>
          <c:dLbls>
            <c:dLbl>
              <c:idx val="13"/>
              <c:spPr/>
              <c:txPr>
                <a:bodyPr/>
                <a:lstStyle/>
                <a:p>
                  <a:pPr>
                    <a:defRPr sz="1200" b="1"/>
                  </a:pPr>
                  <a:endParaRPr lang="es-ES"/>
                </a:p>
              </c:txPr>
              <c:dLblPos val="inEnd"/>
              <c:showLegendKey val="0"/>
              <c:showVal val="1"/>
              <c:showCatName val="0"/>
              <c:showSerName val="0"/>
              <c:showPercent val="0"/>
              <c:showBubbleSize val="0"/>
            </c:dLbl>
            <c:txPr>
              <a:bodyPr/>
              <a:lstStyle/>
              <a:p>
                <a:pPr>
                  <a:defRPr sz="1200"/>
                </a:pPr>
                <a:endParaRPr lang="es-ES"/>
              </a:p>
            </c:txPr>
            <c:dLblPos val="inEnd"/>
            <c:showLegendKey val="0"/>
            <c:showVal val="1"/>
            <c:showCatName val="0"/>
            <c:showSerName val="0"/>
            <c:showPercent val="0"/>
            <c:showBubbleSize val="0"/>
            <c:showLeaderLines val="0"/>
          </c:dLbls>
          <c:cat>
            <c:numRef>
              <c:f>Hoja1!$A$2:$A$16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Hoja1!$D$2:$D$16</c:f>
              <c:numCache>
                <c:formatCode>#,##0.00</c:formatCode>
                <c:ptCount val="15"/>
                <c:pt idx="0">
                  <c:v>2.2695019402101972</c:v>
                </c:pt>
                <c:pt idx="1">
                  <c:v>2.3007690086262</c:v>
                </c:pt>
                <c:pt idx="2">
                  <c:v>2.1192423297489609</c:v>
                </c:pt>
                <c:pt idx="3">
                  <c:v>2.1930827042623364</c:v>
                </c:pt>
                <c:pt idx="4">
                  <c:v>2.1280496437141543</c:v>
                </c:pt>
                <c:pt idx="5">
                  <c:v>2.1447619907837652</c:v>
                </c:pt>
                <c:pt idx="6">
                  <c:v>2.165559543661931</c:v>
                </c:pt>
                <c:pt idx="7">
                  <c:v>2.202074606139091</c:v>
                </c:pt>
                <c:pt idx="8">
                  <c:v>2.2908055362758017</c:v>
                </c:pt>
                <c:pt idx="9">
                  <c:v>2.0842001926816862</c:v>
                </c:pt>
                <c:pt idx="10">
                  <c:v>2.2301501117853721</c:v>
                </c:pt>
                <c:pt idx="11">
                  <c:v>2.3168677981341799</c:v>
                </c:pt>
                <c:pt idx="12">
                  <c:v>2.5188625986708528</c:v>
                </c:pt>
                <c:pt idx="13">
                  <c:v>2.611714604999547</c:v>
                </c:pt>
                <c:pt idx="14">
                  <c:v>2.5477699472672617</c:v>
                </c:pt>
              </c:numCache>
            </c:numRef>
          </c:val>
        </c:ser>
        <c:dLbls>
          <c:showLegendKey val="0"/>
          <c:showVal val="0"/>
          <c:showCatName val="0"/>
          <c:showSerName val="0"/>
          <c:showPercent val="0"/>
          <c:showBubbleSize val="0"/>
        </c:dLbls>
        <c:gapWidth val="11"/>
        <c:axId val="5871104"/>
        <c:axId val="5869568"/>
      </c:barChart>
      <c:lineChart>
        <c:grouping val="standard"/>
        <c:varyColors val="0"/>
        <c:ser>
          <c:idx val="0"/>
          <c:order val="0"/>
          <c:tx>
            <c:strRef>
              <c:f>Hoja1!$B$1</c:f>
              <c:strCache>
                <c:ptCount val="1"/>
                <c:pt idx="0">
                  <c:v>Mill €</c:v>
                </c:pt>
              </c:strCache>
            </c:strRef>
          </c:tx>
          <c:dLbls>
            <c:dLbl>
              <c:idx val="13"/>
              <c:numFmt formatCode="#,##0;[Red]#,##0" sourceLinked="0"/>
              <c:spPr>
                <a:ln>
                  <a:noFill/>
                </a:ln>
              </c:spPr>
              <c:txPr>
                <a:bodyPr/>
                <a:lstStyle/>
                <a:p>
                  <a:pPr>
                    <a:defRPr sz="1100" b="0"/>
                  </a:pPr>
                  <a:endParaRPr lang="es-ES"/>
                </a:p>
              </c:txPr>
              <c:dLblPos val="t"/>
              <c:showLegendKey val="0"/>
              <c:showVal val="1"/>
              <c:showCatName val="0"/>
              <c:showSerName val="0"/>
              <c:showPercent val="0"/>
              <c:showBubbleSize val="0"/>
            </c:dLbl>
            <c:numFmt formatCode="#,##0;[Red]#,##0" sourceLinked="0"/>
            <c:spPr>
              <a:ln>
                <a:noFill/>
              </a:ln>
            </c:spPr>
            <c:txPr>
              <a:bodyPr/>
              <a:lstStyle/>
              <a:p>
                <a:pPr>
                  <a:defRPr sz="1100"/>
                </a:pPr>
                <a:endParaRPr lang="es-ES"/>
              </a:p>
            </c:txPr>
            <c:dLblPos val="t"/>
            <c:showLegendKey val="0"/>
            <c:showVal val="1"/>
            <c:showCatName val="0"/>
            <c:showSerName val="0"/>
            <c:showPercent val="0"/>
            <c:showBubbleSize val="0"/>
            <c:showLeaderLines val="0"/>
          </c:dLbls>
          <c:cat>
            <c:numRef>
              <c:f>Hoja1!$A$2:$A$16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Hoja1!$B$2:$B$16</c:f>
              <c:numCache>
                <c:formatCode>#,##0.0</c:formatCode>
                <c:ptCount val="15"/>
                <c:pt idx="0">
                  <c:v>13767.213952</c:v>
                </c:pt>
                <c:pt idx="1">
                  <c:v>14165.730934000001</c:v>
                </c:pt>
                <c:pt idx="2">
                  <c:v>14963.511142999998</c:v>
                </c:pt>
                <c:pt idx="3">
                  <c:v>15259.377087999999</c:v>
                </c:pt>
                <c:pt idx="4">
                  <c:v>15774.617260000001</c:v>
                </c:pt>
                <c:pt idx="5">
                  <c:v>16393.357845000002</c:v>
                </c:pt>
                <c:pt idx="6">
                  <c:v>17750.316791999998</c:v>
                </c:pt>
                <c:pt idx="7">
                  <c:v>19924.426925</c:v>
                </c:pt>
                <c:pt idx="8">
                  <c:v>20041.909817000003</c:v>
                </c:pt>
                <c:pt idx="9">
                  <c:v>17953.007911000001</c:v>
                </c:pt>
                <c:pt idx="10">
                  <c:v>20947.8</c:v>
                </c:pt>
                <c:pt idx="11">
                  <c:v>23344.759933999998</c:v>
                </c:pt>
                <c:pt idx="12">
                  <c:v>25432.2</c:v>
                </c:pt>
                <c:pt idx="13">
                  <c:v>25941.9</c:v>
                </c:pt>
                <c:pt idx="14">
                  <c:v>25848.400000000001</c:v>
                </c:pt>
              </c:numCache>
            </c:numRef>
          </c:val>
          <c:smooth val="0"/>
        </c:ser>
        <c:ser>
          <c:idx val="1"/>
          <c:order val="1"/>
          <c:tx>
            <c:strRef>
              <c:f>Hoja1!$C$1</c:f>
              <c:strCache>
                <c:ptCount val="1"/>
                <c:pt idx="0">
                  <c:v>Mill l.</c:v>
                </c:pt>
              </c:strCache>
            </c:strRef>
          </c:tx>
          <c:dLbls>
            <c:dLbl>
              <c:idx val="13"/>
              <c:numFmt formatCode="#,##0;[Red]#,##0" sourceLinked="0"/>
              <c:spPr>
                <a:ln>
                  <a:noFill/>
                </a:ln>
              </c:spPr>
              <c:txPr>
                <a:bodyPr/>
                <a:lstStyle/>
                <a:p>
                  <a:pPr>
                    <a:defRPr sz="1100" b="0"/>
                  </a:pPr>
                  <a:endParaRPr lang="es-ES"/>
                </a:p>
              </c:txPr>
              <c:dLblPos val="t"/>
              <c:showLegendKey val="0"/>
              <c:showVal val="1"/>
              <c:showCatName val="0"/>
              <c:showSerName val="0"/>
              <c:showPercent val="0"/>
              <c:showBubbleSize val="0"/>
            </c:dLbl>
            <c:numFmt formatCode="#,##0;[Red]#,##0" sourceLinked="0"/>
            <c:spPr>
              <a:ln>
                <a:noFill/>
              </a:ln>
            </c:spPr>
            <c:txPr>
              <a:bodyPr/>
              <a:lstStyle/>
              <a:p>
                <a:pPr>
                  <a:defRPr sz="1100"/>
                </a:pPr>
                <a:endParaRPr lang="es-ES"/>
              </a:p>
            </c:txPr>
            <c:dLblPos val="t"/>
            <c:showLegendKey val="0"/>
            <c:showVal val="1"/>
            <c:showCatName val="0"/>
            <c:showSerName val="0"/>
            <c:showPercent val="0"/>
            <c:showBubbleSize val="0"/>
            <c:showLeaderLines val="0"/>
          </c:dLbls>
          <c:cat>
            <c:numRef>
              <c:f>Hoja1!$A$2:$A$16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Hoja1!$C$2:$C$16</c:f>
              <c:numCache>
                <c:formatCode>#,##0.0</c:formatCode>
                <c:ptCount val="15"/>
                <c:pt idx="0">
                  <c:v>6066.1829400000006</c:v>
                </c:pt>
                <c:pt idx="1">
                  <c:v>6156.9548619999996</c:v>
                </c:pt>
                <c:pt idx="2">
                  <c:v>7060.7834379999995</c:v>
                </c:pt>
                <c:pt idx="3">
                  <c:v>6957.9578820000006</c:v>
                </c:pt>
                <c:pt idx="4">
                  <c:v>7412.7111210000003</c:v>
                </c:pt>
                <c:pt idx="5">
                  <c:v>7643.4391860000005</c:v>
                </c:pt>
                <c:pt idx="6">
                  <c:v>8196.6422230000007</c:v>
                </c:pt>
                <c:pt idx="7">
                  <c:v>9048.025380000001</c:v>
                </c:pt>
                <c:pt idx="8">
                  <c:v>8748.8481670000019</c:v>
                </c:pt>
                <c:pt idx="9">
                  <c:v>8613.8596350000007</c:v>
                </c:pt>
                <c:pt idx="10">
                  <c:v>9393</c:v>
                </c:pt>
                <c:pt idx="11">
                  <c:v>10076</c:v>
                </c:pt>
                <c:pt idx="12">
                  <c:v>10096.700000000001</c:v>
                </c:pt>
                <c:pt idx="13">
                  <c:v>9932.9</c:v>
                </c:pt>
                <c:pt idx="14">
                  <c:v>10145.5</c:v>
                </c:pt>
              </c:numCache>
            </c:numRef>
          </c:val>
          <c:smooth val="0"/>
        </c:ser>
        <c:dLbls>
          <c:showLegendKey val="0"/>
          <c:showVal val="0"/>
          <c:showCatName val="0"/>
          <c:showSerName val="0"/>
          <c:showPercent val="0"/>
          <c:showBubbleSize val="0"/>
        </c:dLbls>
        <c:marker val="1"/>
        <c:smooth val="0"/>
        <c:axId val="5866240"/>
        <c:axId val="5867776"/>
      </c:lineChart>
      <c:catAx>
        <c:axId val="5866240"/>
        <c:scaling>
          <c:orientation val="minMax"/>
        </c:scaling>
        <c:delete val="0"/>
        <c:axPos val="b"/>
        <c:numFmt formatCode="General" sourceLinked="1"/>
        <c:majorTickMark val="out"/>
        <c:minorTickMark val="none"/>
        <c:tickLblPos val="nextTo"/>
        <c:crossAx val="5867776"/>
        <c:crosses val="autoZero"/>
        <c:auto val="1"/>
        <c:lblAlgn val="ctr"/>
        <c:lblOffset val="100"/>
        <c:noMultiLvlLbl val="0"/>
      </c:catAx>
      <c:valAx>
        <c:axId val="5867776"/>
        <c:scaling>
          <c:orientation val="minMax"/>
        </c:scaling>
        <c:delete val="0"/>
        <c:axPos val="l"/>
        <c:numFmt formatCode="#,##0" sourceLinked="0"/>
        <c:majorTickMark val="none"/>
        <c:minorTickMark val="none"/>
        <c:tickLblPos val="none"/>
        <c:spPr>
          <a:ln>
            <a:noFill/>
          </a:ln>
        </c:spPr>
        <c:crossAx val="5866240"/>
        <c:crosses val="autoZero"/>
        <c:crossBetween val="between"/>
      </c:valAx>
      <c:valAx>
        <c:axId val="5869568"/>
        <c:scaling>
          <c:orientation val="minMax"/>
          <c:max val="7"/>
          <c:min val="1.5"/>
        </c:scaling>
        <c:delete val="0"/>
        <c:axPos val="r"/>
        <c:numFmt formatCode="#,##0.00" sourceLinked="1"/>
        <c:majorTickMark val="none"/>
        <c:minorTickMark val="none"/>
        <c:tickLblPos val="none"/>
        <c:spPr>
          <a:ln>
            <a:noFill/>
          </a:ln>
        </c:spPr>
        <c:crossAx val="5871104"/>
        <c:crosses val="max"/>
        <c:crossBetween val="between"/>
      </c:valAx>
      <c:catAx>
        <c:axId val="5871104"/>
        <c:scaling>
          <c:orientation val="minMax"/>
        </c:scaling>
        <c:delete val="1"/>
        <c:axPos val="b"/>
        <c:numFmt formatCode="General" sourceLinked="1"/>
        <c:majorTickMark val="out"/>
        <c:minorTickMark val="none"/>
        <c:tickLblPos val="nextTo"/>
        <c:crossAx val="5869568"/>
        <c:crosses val="autoZero"/>
        <c:auto val="1"/>
        <c:lblAlgn val="ctr"/>
        <c:lblOffset val="100"/>
        <c:noMultiLvlLbl val="0"/>
      </c:catAx>
    </c:plotArea>
    <c:legend>
      <c:legendPos val="r"/>
      <c:layout>
        <c:manualLayout>
          <c:xMode val="edge"/>
          <c:yMode val="edge"/>
          <c:x val="0.82045305875227137"/>
          <c:y val="0.2092831982746976"/>
          <c:w val="0.12409243026471926"/>
          <c:h val="0.2182136581373516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noProof="0"/>
            </a:pPr>
            <a:r>
              <a:rPr lang="en-GB" noProof="0" dirty="0"/>
              <a:t>World wine </a:t>
            </a:r>
            <a:r>
              <a:rPr lang="en-GB" noProof="0" dirty="0" smtClean="0"/>
              <a:t>exports – ytd change</a:t>
            </a:r>
            <a:endParaRPr lang="en-GB" noProof="0" dirty="0"/>
          </a:p>
          <a:p>
            <a:pPr>
              <a:defRPr lang="en-GB" noProof="0"/>
            </a:pPr>
            <a:r>
              <a:rPr lang="en-GB" sz="800" b="0" noProof="0" dirty="0"/>
              <a:t>Source: Data from </a:t>
            </a:r>
            <a:r>
              <a:rPr lang="en-GB" sz="800" b="0" noProof="0" dirty="0" smtClean="0"/>
              <a:t>GTA</a:t>
            </a:r>
            <a:r>
              <a:rPr lang="en-GB" sz="800" b="0" baseline="0" noProof="0" dirty="0" smtClean="0"/>
              <a:t> / </a:t>
            </a:r>
            <a:r>
              <a:rPr lang="en-GB" sz="800" b="0" noProof="0" dirty="0" smtClean="0"/>
              <a:t>OeMv</a:t>
            </a:r>
            <a:endParaRPr lang="en-GB" sz="800" b="0" noProof="0" dirty="0"/>
          </a:p>
        </c:rich>
      </c:tx>
      <c:layout>
        <c:manualLayout>
          <c:xMode val="edge"/>
          <c:yMode val="edge"/>
          <c:x val="1.1992731677771084E-3"/>
          <c:y val="0"/>
        </c:manualLayout>
      </c:layout>
      <c:overlay val="1"/>
    </c:title>
    <c:autoTitleDeleted val="0"/>
    <c:plotArea>
      <c:layout>
        <c:manualLayout>
          <c:layoutTarget val="inner"/>
          <c:xMode val="edge"/>
          <c:yMode val="edge"/>
          <c:x val="0"/>
          <c:y val="6.4996154968990541E-2"/>
          <c:w val="0.97641841878680147"/>
          <c:h val="0.83510068284902561"/>
        </c:manualLayout>
      </c:layout>
      <c:barChart>
        <c:barDir val="col"/>
        <c:grouping val="clustered"/>
        <c:varyColors val="0"/>
        <c:ser>
          <c:idx val="2"/>
          <c:order val="2"/>
          <c:tx>
            <c:strRef>
              <c:f>Hoja1!$D$1</c:f>
              <c:strCache>
                <c:ptCount val="1"/>
                <c:pt idx="0">
                  <c:v>€/l</c:v>
                </c:pt>
              </c:strCache>
            </c:strRef>
          </c:tx>
          <c:spPr>
            <a:solidFill>
              <a:schemeClr val="accent1">
                <a:lumMod val="40000"/>
                <a:lumOff val="60000"/>
              </a:schemeClr>
            </a:solidFill>
          </c:spPr>
          <c:invertIfNegative val="0"/>
          <c:dLbls>
            <c:dLbl>
              <c:idx val="3"/>
              <c:layout/>
              <c:dLblPos val="inBase"/>
              <c:showLegendKey val="0"/>
              <c:showVal val="1"/>
              <c:showCatName val="0"/>
              <c:showSerName val="0"/>
              <c:showPercent val="0"/>
              <c:showBubbleSize val="0"/>
            </c:dLbl>
            <c:dLbl>
              <c:idx val="4"/>
              <c:layout/>
              <c:dLblPos val="ctr"/>
              <c:showLegendKey val="0"/>
              <c:showVal val="1"/>
              <c:showCatName val="0"/>
              <c:showSerName val="0"/>
              <c:showPercent val="0"/>
              <c:showBubbleSize val="0"/>
            </c:dLbl>
            <c:dLbl>
              <c:idx val="5"/>
              <c:layout/>
              <c:dLblPos val="ctr"/>
              <c:showLegendKey val="0"/>
              <c:showVal val="1"/>
              <c:showCatName val="0"/>
              <c:showSerName val="0"/>
              <c:showPercent val="0"/>
              <c:showBubbleSize val="0"/>
            </c:dLbl>
            <c:dLbl>
              <c:idx val="6"/>
              <c:layout/>
              <c:dLblPos val="outEnd"/>
              <c:showLegendKey val="0"/>
              <c:showVal val="1"/>
              <c:showCatName val="0"/>
              <c:showSerName val="0"/>
              <c:showPercent val="0"/>
              <c:showBubbleSize val="0"/>
            </c:dLbl>
            <c:dLbl>
              <c:idx val="7"/>
              <c:layout/>
              <c:dLblPos val="outEnd"/>
              <c:showLegendKey val="0"/>
              <c:showVal val="1"/>
              <c:showCatName val="0"/>
              <c:showSerName val="0"/>
              <c:showPercent val="0"/>
              <c:showBubbleSize val="0"/>
            </c:dLbl>
            <c:dLbl>
              <c:idx val="8"/>
              <c:layout/>
              <c:dLblPos val="outEnd"/>
              <c:showLegendKey val="0"/>
              <c:showVal val="1"/>
              <c:showCatName val="0"/>
              <c:showSerName val="0"/>
              <c:showPercent val="0"/>
              <c:showBubbleSize val="0"/>
            </c:dLbl>
            <c:dLbl>
              <c:idx val="9"/>
              <c:layout/>
              <c:dLblPos val="outEnd"/>
              <c:showLegendKey val="0"/>
              <c:showVal val="1"/>
              <c:showCatName val="0"/>
              <c:showSerName val="0"/>
              <c:showPercent val="0"/>
              <c:showBubbleSize val="0"/>
            </c:dLbl>
            <c:dLbl>
              <c:idx val="10"/>
              <c:layout/>
              <c:dLblPos val="outEnd"/>
              <c:showLegendKey val="0"/>
              <c:showVal val="1"/>
              <c:showCatName val="0"/>
              <c:showSerName val="0"/>
              <c:showPercent val="0"/>
              <c:showBubbleSize val="0"/>
            </c:dLbl>
            <c:dLbl>
              <c:idx val="11"/>
              <c:layout/>
              <c:dLblPos val="outEnd"/>
              <c:showLegendKey val="0"/>
              <c:showVal val="1"/>
              <c:showCatName val="0"/>
              <c:showSerName val="0"/>
              <c:showPercent val="0"/>
              <c:showBubbleSize val="0"/>
            </c:dLbl>
            <c:dLbl>
              <c:idx val="12"/>
              <c:layout/>
              <c:dLblPos val="outEnd"/>
              <c:showLegendKey val="0"/>
              <c:showVal val="1"/>
              <c:showCatName val="0"/>
              <c:showSerName val="0"/>
              <c:showPercent val="0"/>
              <c:showBubbleSize val="0"/>
            </c:dLbl>
            <c:dLbl>
              <c:idx val="13"/>
              <c:spPr/>
              <c:txPr>
                <a:bodyPr/>
                <a:lstStyle/>
                <a:p>
                  <a:pPr>
                    <a:defRPr sz="1200" b="1"/>
                  </a:pPr>
                  <a:endParaRPr lang="es-ES"/>
                </a:p>
              </c:txPr>
              <c:dLblPos val="inEnd"/>
              <c:showLegendKey val="0"/>
              <c:showVal val="1"/>
              <c:showCatName val="0"/>
              <c:showSerName val="0"/>
              <c:showPercent val="0"/>
              <c:showBubbleSize val="0"/>
            </c:dLbl>
            <c:txPr>
              <a:bodyPr/>
              <a:lstStyle/>
              <a:p>
                <a:pPr>
                  <a:defRPr sz="1200"/>
                </a:pPr>
                <a:endParaRPr lang="es-ES"/>
              </a:p>
            </c:txPr>
            <c:dLblPos val="inEnd"/>
            <c:showLegendKey val="0"/>
            <c:showVal val="1"/>
            <c:showCatName val="0"/>
            <c:showSerName val="0"/>
            <c:showPercent val="0"/>
            <c:showBubbleSize val="0"/>
            <c:showLeaderLines val="0"/>
          </c:dLbls>
          <c:cat>
            <c:numRef>
              <c:f>Hoja1!$A$2:$A$14</c:f>
              <c:numCache>
                <c:formatCode>mmm\-yy</c:formatCode>
                <c:ptCount val="13"/>
                <c:pt idx="0">
                  <c:v>40878</c:v>
                </c:pt>
                <c:pt idx="1">
                  <c:v>40969</c:v>
                </c:pt>
                <c:pt idx="2">
                  <c:v>41061</c:v>
                </c:pt>
                <c:pt idx="3">
                  <c:v>41153</c:v>
                </c:pt>
                <c:pt idx="4">
                  <c:v>41244</c:v>
                </c:pt>
                <c:pt idx="5">
                  <c:v>41334</c:v>
                </c:pt>
                <c:pt idx="6">
                  <c:v>41426</c:v>
                </c:pt>
                <c:pt idx="7">
                  <c:v>41518</c:v>
                </c:pt>
                <c:pt idx="8">
                  <c:v>41609</c:v>
                </c:pt>
                <c:pt idx="9">
                  <c:v>41699</c:v>
                </c:pt>
                <c:pt idx="10">
                  <c:v>41791</c:v>
                </c:pt>
                <c:pt idx="11">
                  <c:v>41883</c:v>
                </c:pt>
                <c:pt idx="12">
                  <c:v>41974</c:v>
                </c:pt>
              </c:numCache>
            </c:numRef>
          </c:cat>
          <c:val>
            <c:numRef>
              <c:f>Hoja1!$D$2:$D$14</c:f>
              <c:numCache>
                <c:formatCode>0.0%</c:formatCode>
                <c:ptCount val="13"/>
                <c:pt idx="0">
                  <c:v>3.9E-2</c:v>
                </c:pt>
                <c:pt idx="1">
                  <c:v>3.3000000000000002E-2</c:v>
                </c:pt>
                <c:pt idx="2">
                  <c:v>4.5999999999999999E-2</c:v>
                </c:pt>
                <c:pt idx="3">
                  <c:v>6.4000000000000001E-2</c:v>
                </c:pt>
                <c:pt idx="4">
                  <c:v>8.6931910258117376E-2</c:v>
                </c:pt>
                <c:pt idx="5">
                  <c:v>9.2449340117114934E-2</c:v>
                </c:pt>
                <c:pt idx="6">
                  <c:v>8.6549802955057695E-2</c:v>
                </c:pt>
                <c:pt idx="7">
                  <c:v>5.8158965285550916E-2</c:v>
                </c:pt>
                <c:pt idx="8">
                  <c:v>3.7256598400070909E-2</c:v>
                </c:pt>
                <c:pt idx="9">
                  <c:v>1.9663562989387248E-2</c:v>
                </c:pt>
                <c:pt idx="10">
                  <c:v>-1.1330233331652714E-2</c:v>
                </c:pt>
                <c:pt idx="11">
                  <c:v>-2.0761229038787039E-2</c:v>
                </c:pt>
                <c:pt idx="12">
                  <c:v>-2.4485989844911456E-2</c:v>
                </c:pt>
              </c:numCache>
            </c:numRef>
          </c:val>
        </c:ser>
        <c:dLbls>
          <c:showLegendKey val="0"/>
          <c:showVal val="0"/>
          <c:showCatName val="0"/>
          <c:showSerName val="0"/>
          <c:showPercent val="0"/>
          <c:showBubbleSize val="0"/>
        </c:dLbls>
        <c:gapWidth val="0"/>
        <c:axId val="44825216"/>
        <c:axId val="48972160"/>
      </c:barChart>
      <c:lineChart>
        <c:grouping val="standard"/>
        <c:varyColors val="0"/>
        <c:ser>
          <c:idx val="0"/>
          <c:order val="0"/>
          <c:tx>
            <c:strRef>
              <c:f>Hoja1!$B$1</c:f>
              <c:strCache>
                <c:ptCount val="1"/>
                <c:pt idx="0">
                  <c:v>Mill €</c:v>
                </c:pt>
              </c:strCache>
            </c:strRef>
          </c:tx>
          <c:dLbls>
            <c:dLbl>
              <c:idx val="10"/>
              <c:layout>
                <c:manualLayout>
                  <c:x val="-2.5437145531633721E-2"/>
                  <c:y val="-2.3863070647668488E-2"/>
                </c:manualLayout>
              </c:layout>
              <c:dLblPos val="r"/>
              <c:showLegendKey val="0"/>
              <c:showVal val="1"/>
              <c:showCatName val="0"/>
              <c:showSerName val="0"/>
              <c:showPercent val="0"/>
              <c:showBubbleSize val="0"/>
            </c:dLbl>
            <c:dLbl>
              <c:idx val="12"/>
              <c:layout/>
              <c:dLblPos val="b"/>
              <c:showLegendKey val="0"/>
              <c:showVal val="1"/>
              <c:showCatName val="0"/>
              <c:showSerName val="0"/>
              <c:showPercent val="0"/>
              <c:showBubbleSize val="0"/>
            </c:dLbl>
            <c:numFmt formatCode="0.0%" sourceLinked="0"/>
            <c:spPr>
              <a:ln>
                <a:solidFill>
                  <a:schemeClr val="accent1"/>
                </a:solidFill>
              </a:ln>
            </c:spPr>
            <c:txPr>
              <a:bodyPr/>
              <a:lstStyle/>
              <a:p>
                <a:pPr>
                  <a:defRPr sz="1100" b="1">
                    <a:solidFill>
                      <a:schemeClr val="accent4"/>
                    </a:solidFill>
                  </a:defRPr>
                </a:pPr>
                <a:endParaRPr lang="es-ES"/>
              </a:p>
            </c:txPr>
            <c:dLblPos val="t"/>
            <c:showLegendKey val="0"/>
            <c:showVal val="1"/>
            <c:showCatName val="0"/>
            <c:showSerName val="0"/>
            <c:showPercent val="0"/>
            <c:showBubbleSize val="0"/>
            <c:showLeaderLines val="0"/>
          </c:dLbls>
          <c:cat>
            <c:numRef>
              <c:f>Hoja1!$A$2:$A$14</c:f>
              <c:numCache>
                <c:formatCode>mmm\-yy</c:formatCode>
                <c:ptCount val="13"/>
                <c:pt idx="0">
                  <c:v>40878</c:v>
                </c:pt>
                <c:pt idx="1">
                  <c:v>40969</c:v>
                </c:pt>
                <c:pt idx="2">
                  <c:v>41061</c:v>
                </c:pt>
                <c:pt idx="3">
                  <c:v>41153</c:v>
                </c:pt>
                <c:pt idx="4">
                  <c:v>41244</c:v>
                </c:pt>
                <c:pt idx="5">
                  <c:v>41334</c:v>
                </c:pt>
                <c:pt idx="6">
                  <c:v>41426</c:v>
                </c:pt>
                <c:pt idx="7">
                  <c:v>41518</c:v>
                </c:pt>
                <c:pt idx="8">
                  <c:v>41609</c:v>
                </c:pt>
                <c:pt idx="9">
                  <c:v>41699</c:v>
                </c:pt>
                <c:pt idx="10">
                  <c:v>41791</c:v>
                </c:pt>
                <c:pt idx="11">
                  <c:v>41883</c:v>
                </c:pt>
                <c:pt idx="12">
                  <c:v>41974</c:v>
                </c:pt>
              </c:numCache>
            </c:numRef>
          </c:cat>
          <c:val>
            <c:numRef>
              <c:f>Hoja1!$B$2:$B$14</c:f>
              <c:numCache>
                <c:formatCode>0.0%</c:formatCode>
                <c:ptCount val="13"/>
                <c:pt idx="0">
                  <c:v>0.114</c:v>
                </c:pt>
                <c:pt idx="1">
                  <c:v>9.2999999999999999E-2</c:v>
                </c:pt>
                <c:pt idx="2">
                  <c:v>0.10299999999999999</c:v>
                </c:pt>
                <c:pt idx="3">
                  <c:v>0.1</c:v>
                </c:pt>
                <c:pt idx="4">
                  <c:v>8.8805855058330399E-2</c:v>
                </c:pt>
                <c:pt idx="5">
                  <c:v>7.9029113576210425E-2</c:v>
                </c:pt>
                <c:pt idx="6">
                  <c:v>5.1533434762219138E-2</c:v>
                </c:pt>
                <c:pt idx="7">
                  <c:v>3.7234234470884295E-2</c:v>
                </c:pt>
                <c:pt idx="8">
                  <c:v>2.0404049081343054E-2</c:v>
                </c:pt>
                <c:pt idx="9">
                  <c:v>4.5952254208449029E-3</c:v>
                </c:pt>
                <c:pt idx="10">
                  <c:v>-5.9889665069735075E-3</c:v>
                </c:pt>
                <c:pt idx="11">
                  <c:v>-1.21812561979947E-2</c:v>
                </c:pt>
                <c:pt idx="12">
                  <c:v>-3.6041633438672355E-3</c:v>
                </c:pt>
              </c:numCache>
            </c:numRef>
          </c:val>
          <c:smooth val="0"/>
        </c:ser>
        <c:ser>
          <c:idx val="1"/>
          <c:order val="1"/>
          <c:tx>
            <c:strRef>
              <c:f>Hoja1!$C$1</c:f>
              <c:strCache>
                <c:ptCount val="1"/>
                <c:pt idx="0">
                  <c:v>Mill l.</c:v>
                </c:pt>
              </c:strCache>
            </c:strRef>
          </c:tx>
          <c:dLbls>
            <c:dLbl>
              <c:idx val="4"/>
              <c:layout/>
              <c:dLblPos val="b"/>
              <c:showLegendKey val="0"/>
              <c:showVal val="1"/>
              <c:showCatName val="0"/>
              <c:showSerName val="0"/>
              <c:showPercent val="0"/>
              <c:showBubbleSize val="0"/>
            </c:dLbl>
            <c:dLbl>
              <c:idx val="5"/>
              <c:layout/>
              <c:dLblPos val="b"/>
              <c:showLegendKey val="0"/>
              <c:showVal val="1"/>
              <c:showCatName val="0"/>
              <c:showSerName val="0"/>
              <c:showPercent val="0"/>
              <c:showBubbleSize val="0"/>
            </c:dLbl>
            <c:dLbl>
              <c:idx val="6"/>
              <c:layout/>
              <c:dLblPos val="b"/>
              <c:showLegendKey val="0"/>
              <c:showVal val="1"/>
              <c:showCatName val="0"/>
              <c:showSerName val="0"/>
              <c:showPercent val="0"/>
              <c:showBubbleSize val="0"/>
            </c:dLbl>
            <c:dLbl>
              <c:idx val="7"/>
              <c:layout/>
              <c:dLblPos val="b"/>
              <c:showLegendKey val="0"/>
              <c:showVal val="1"/>
              <c:showCatName val="0"/>
              <c:showSerName val="0"/>
              <c:showPercent val="0"/>
              <c:showBubbleSize val="0"/>
            </c:dLbl>
            <c:dLbl>
              <c:idx val="8"/>
              <c:layout/>
              <c:dLblPos val="b"/>
              <c:showLegendKey val="0"/>
              <c:showVal val="1"/>
              <c:showCatName val="0"/>
              <c:showSerName val="0"/>
              <c:showPercent val="0"/>
              <c:showBubbleSize val="0"/>
            </c:dLbl>
            <c:dLbl>
              <c:idx val="9"/>
              <c:layout/>
              <c:dLblPos val="b"/>
              <c:showLegendKey val="0"/>
              <c:showVal val="1"/>
              <c:showCatName val="0"/>
              <c:showSerName val="0"/>
              <c:showPercent val="0"/>
              <c:showBubbleSize val="0"/>
            </c:dLbl>
            <c:dLbl>
              <c:idx val="13"/>
              <c:numFmt formatCode="0.0%" sourceLinked="0"/>
              <c:spPr>
                <a:ln>
                  <a:solidFill>
                    <a:srgbClr val="FF0000"/>
                  </a:solidFill>
                </a:ln>
              </c:spPr>
              <c:txPr>
                <a:bodyPr/>
                <a:lstStyle/>
                <a:p>
                  <a:pPr>
                    <a:defRPr sz="1100" b="1">
                      <a:solidFill>
                        <a:srgbClr val="FF0000"/>
                      </a:solidFill>
                    </a:defRPr>
                  </a:pPr>
                  <a:endParaRPr lang="es-ES"/>
                </a:p>
              </c:txPr>
              <c:dLblPos val="t"/>
              <c:showLegendKey val="0"/>
              <c:showVal val="1"/>
              <c:showCatName val="0"/>
              <c:showSerName val="0"/>
              <c:showPercent val="0"/>
              <c:showBubbleSize val="0"/>
            </c:dLbl>
            <c:numFmt formatCode="0.0%" sourceLinked="0"/>
            <c:spPr>
              <a:ln>
                <a:solidFill>
                  <a:srgbClr val="FF0000"/>
                </a:solidFill>
              </a:ln>
            </c:spPr>
            <c:txPr>
              <a:bodyPr/>
              <a:lstStyle/>
              <a:p>
                <a:pPr>
                  <a:defRPr sz="1100">
                    <a:solidFill>
                      <a:srgbClr val="FF0000"/>
                    </a:solidFill>
                  </a:defRPr>
                </a:pPr>
                <a:endParaRPr lang="es-ES"/>
              </a:p>
            </c:txPr>
            <c:dLblPos val="t"/>
            <c:showLegendKey val="0"/>
            <c:showVal val="1"/>
            <c:showCatName val="0"/>
            <c:showSerName val="0"/>
            <c:showPercent val="0"/>
            <c:showBubbleSize val="0"/>
            <c:showLeaderLines val="0"/>
          </c:dLbls>
          <c:cat>
            <c:numRef>
              <c:f>Hoja1!$A$2:$A$14</c:f>
              <c:numCache>
                <c:formatCode>mmm\-yy</c:formatCode>
                <c:ptCount val="13"/>
                <c:pt idx="0">
                  <c:v>40878</c:v>
                </c:pt>
                <c:pt idx="1">
                  <c:v>40969</c:v>
                </c:pt>
                <c:pt idx="2">
                  <c:v>41061</c:v>
                </c:pt>
                <c:pt idx="3">
                  <c:v>41153</c:v>
                </c:pt>
                <c:pt idx="4">
                  <c:v>41244</c:v>
                </c:pt>
                <c:pt idx="5">
                  <c:v>41334</c:v>
                </c:pt>
                <c:pt idx="6">
                  <c:v>41426</c:v>
                </c:pt>
                <c:pt idx="7">
                  <c:v>41518</c:v>
                </c:pt>
                <c:pt idx="8">
                  <c:v>41609</c:v>
                </c:pt>
                <c:pt idx="9">
                  <c:v>41699</c:v>
                </c:pt>
                <c:pt idx="10">
                  <c:v>41791</c:v>
                </c:pt>
                <c:pt idx="11">
                  <c:v>41883</c:v>
                </c:pt>
                <c:pt idx="12">
                  <c:v>41974</c:v>
                </c:pt>
              </c:numCache>
            </c:numRef>
          </c:cat>
          <c:val>
            <c:numRef>
              <c:f>Hoja1!$C$2:$C$14</c:f>
              <c:numCache>
                <c:formatCode>0.0%</c:formatCode>
                <c:ptCount val="13"/>
                <c:pt idx="0">
                  <c:v>7.2999999999999995E-2</c:v>
                </c:pt>
                <c:pt idx="1">
                  <c:v>5.8000000000000003E-2</c:v>
                </c:pt>
                <c:pt idx="2">
                  <c:v>5.3999999999999999E-2</c:v>
                </c:pt>
                <c:pt idx="3">
                  <c:v>3.4000000000000002E-2</c:v>
                </c:pt>
                <c:pt idx="4">
                  <c:v>1.724068253519174E-3</c:v>
                </c:pt>
                <c:pt idx="5">
                  <c:v>-1.2284529861554733E-2</c:v>
                </c:pt>
                <c:pt idx="6">
                  <c:v>-3.2227117521539922E-2</c:v>
                </c:pt>
                <c:pt idx="7">
                  <c:v>-1.9774657212321568E-2</c:v>
                </c:pt>
                <c:pt idx="8">
                  <c:v>-1.6247232695094201E-2</c:v>
                </c:pt>
                <c:pt idx="9">
                  <c:v>-1.4777754266677831E-2</c:v>
                </c:pt>
                <c:pt idx="10">
                  <c:v>5.4024781628333124E-3</c:v>
                </c:pt>
                <c:pt idx="11">
                  <c:v>8.7618802433346542E-3</c:v>
                </c:pt>
                <c:pt idx="12">
                  <c:v>2.1405972936999983E-2</c:v>
                </c:pt>
              </c:numCache>
            </c:numRef>
          </c:val>
          <c:smooth val="0"/>
        </c:ser>
        <c:dLbls>
          <c:showLegendKey val="0"/>
          <c:showVal val="0"/>
          <c:showCatName val="0"/>
          <c:showSerName val="0"/>
          <c:showPercent val="0"/>
          <c:showBubbleSize val="0"/>
        </c:dLbls>
        <c:marker val="1"/>
        <c:smooth val="0"/>
        <c:axId val="44825216"/>
        <c:axId val="48972160"/>
      </c:lineChart>
      <c:dateAx>
        <c:axId val="44825216"/>
        <c:scaling>
          <c:orientation val="minMax"/>
        </c:scaling>
        <c:delete val="0"/>
        <c:axPos val="b"/>
        <c:numFmt formatCode="mmm\-yy" sourceLinked="1"/>
        <c:majorTickMark val="out"/>
        <c:minorTickMark val="none"/>
        <c:tickLblPos val="low"/>
        <c:txPr>
          <a:bodyPr/>
          <a:lstStyle/>
          <a:p>
            <a:pPr>
              <a:defRPr sz="1200"/>
            </a:pPr>
            <a:endParaRPr lang="es-ES"/>
          </a:p>
        </c:txPr>
        <c:crossAx val="48972160"/>
        <c:crosses val="autoZero"/>
        <c:auto val="1"/>
        <c:lblOffset val="100"/>
        <c:baseTimeUnit val="months"/>
        <c:majorUnit val="3"/>
        <c:majorTimeUnit val="months"/>
      </c:dateAx>
      <c:valAx>
        <c:axId val="48972160"/>
        <c:scaling>
          <c:orientation val="minMax"/>
        </c:scaling>
        <c:delete val="0"/>
        <c:axPos val="l"/>
        <c:numFmt formatCode="#,##0" sourceLinked="0"/>
        <c:majorTickMark val="none"/>
        <c:minorTickMark val="none"/>
        <c:tickLblPos val="none"/>
        <c:spPr>
          <a:ln>
            <a:noFill/>
          </a:ln>
        </c:spPr>
        <c:crossAx val="44825216"/>
        <c:crosses val="autoZero"/>
        <c:crossBetween val="between"/>
      </c:valAx>
    </c:plotArea>
    <c:legend>
      <c:legendPos val="r"/>
      <c:layout>
        <c:manualLayout>
          <c:xMode val="edge"/>
          <c:yMode val="edge"/>
          <c:x val="0.71136214966136224"/>
          <c:y val="0.18490645689242366"/>
          <c:w val="0.26535113705192448"/>
          <c:h val="8.332042204332421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832976230154322"/>
          <c:y val="0.24688911562023599"/>
        </c:manualLayout>
      </c:layout>
      <c:overlay val="0"/>
    </c:title>
    <c:autoTitleDeleted val="0"/>
    <c:plotArea>
      <c:layout>
        <c:manualLayout>
          <c:layoutTarget val="inner"/>
          <c:xMode val="edge"/>
          <c:yMode val="edge"/>
          <c:x val="0.28524773702392858"/>
          <c:y val="2.1752047323444809E-2"/>
          <c:w val="0.66860163685516427"/>
          <c:h val="0.93575568324697123"/>
        </c:manualLayout>
      </c:layout>
      <c:barChart>
        <c:barDir val="bar"/>
        <c:grouping val="clustered"/>
        <c:varyColors val="0"/>
        <c:ser>
          <c:idx val="0"/>
          <c:order val="0"/>
          <c:tx>
            <c:strRef>
              <c:f>Hoja1!$B$1</c:f>
              <c:strCache>
                <c:ptCount val="1"/>
                <c:pt idx="0">
                  <c:v>Mn Ltrs chg 14-13</c:v>
                </c:pt>
              </c:strCache>
            </c:strRef>
          </c:tx>
          <c:spPr>
            <a:solidFill>
              <a:srgbClr val="B9CDE5"/>
            </a:solidFill>
            <a:scene3d>
              <a:camera prst="orthographicFront"/>
              <a:lightRig rig="threePt" dir="t"/>
            </a:scene3d>
            <a:sp3d>
              <a:bevelT/>
            </a:sp3d>
          </c:spPr>
          <c:invertIfNegative val="1"/>
          <c:dLbls>
            <c:showLegendKey val="0"/>
            <c:showVal val="1"/>
            <c:showCatName val="0"/>
            <c:showSerName val="0"/>
            <c:showPercent val="0"/>
            <c:showBubbleSize val="0"/>
            <c:showLeaderLines val="0"/>
          </c:dLbls>
          <c:cat>
            <c:strRef>
              <c:f>Hoja1!$A$2:$A$13</c:f>
              <c:strCache>
                <c:ptCount val="12"/>
                <c:pt idx="0">
                  <c:v>Others</c:v>
                </c:pt>
                <c:pt idx="1">
                  <c:v>New Zealand</c:v>
                </c:pt>
                <c:pt idx="2">
                  <c:v>Argentina</c:v>
                </c:pt>
                <c:pt idx="3">
                  <c:v>Portugal</c:v>
                </c:pt>
                <c:pt idx="4">
                  <c:v>Germany</c:v>
                </c:pt>
                <c:pt idx="5">
                  <c:v>USA</c:v>
                </c:pt>
                <c:pt idx="6">
                  <c:v>South África</c:v>
                </c:pt>
                <c:pt idx="7">
                  <c:v>Australia</c:v>
                </c:pt>
                <c:pt idx="8">
                  <c:v>Chile</c:v>
                </c:pt>
                <c:pt idx="9">
                  <c:v>France</c:v>
                </c:pt>
                <c:pt idx="10">
                  <c:v>Italy</c:v>
                </c:pt>
                <c:pt idx="11">
                  <c:v>Spain</c:v>
                </c:pt>
              </c:strCache>
            </c:strRef>
          </c:cat>
          <c:val>
            <c:numRef>
              <c:f>Hoja1!$B$2:$B$13</c:f>
              <c:numCache>
                <c:formatCode>General</c:formatCode>
                <c:ptCount val="12"/>
                <c:pt idx="0">
                  <c:v>14.5</c:v>
                </c:pt>
                <c:pt idx="1">
                  <c:v>18.300000000000011</c:v>
                </c:pt>
                <c:pt idx="2">
                  <c:v>-50.699999999999989</c:v>
                </c:pt>
                <c:pt idx="3">
                  <c:v>-17.199999999999989</c:v>
                </c:pt>
                <c:pt idx="4">
                  <c:v>-14</c:v>
                </c:pt>
                <c:pt idx="5">
                  <c:v>-10.300000000000011</c:v>
                </c:pt>
                <c:pt idx="6">
                  <c:v>-79.399999999999977</c:v>
                </c:pt>
                <c:pt idx="7">
                  <c:v>18.899999999999977</c:v>
                </c:pt>
                <c:pt idx="8">
                  <c:v>-78</c:v>
                </c:pt>
                <c:pt idx="9">
                  <c:v>-18.300000000000182</c:v>
                </c:pt>
                <c:pt idx="10">
                  <c:v>17</c:v>
                </c:pt>
                <c:pt idx="11">
                  <c:v>411.80000000000018</c:v>
                </c:pt>
              </c:numCache>
            </c:numRef>
          </c:val>
          <c:extLst>
            <c:ext xmlns:c14="http://schemas.microsoft.com/office/drawing/2007/8/2/chart" uri="{6F2FDCE9-48DA-4B69-8628-5D25D57E5C99}">
              <c14:invertSolidFillFmt>
                <c14:spPr xmlns:c14="http://schemas.microsoft.com/office/drawing/2007/8/2/chart">
                  <a:solidFill>
                    <a:srgbClr val="FF0000"/>
                  </a:solidFill>
                  <a:scene3d>
                    <a:camera prst="orthographicFront"/>
                    <a:lightRig rig="threePt" dir="t"/>
                  </a:scene3d>
                  <a:sp3d>
                    <a:bevelT/>
                  </a:sp3d>
                </c14:spPr>
              </c14:invertSolidFillFmt>
            </c:ext>
          </c:extLst>
        </c:ser>
        <c:dLbls>
          <c:showLegendKey val="0"/>
          <c:showVal val="0"/>
          <c:showCatName val="0"/>
          <c:showSerName val="0"/>
          <c:showPercent val="0"/>
          <c:showBubbleSize val="0"/>
        </c:dLbls>
        <c:gapWidth val="24"/>
        <c:axId val="49011712"/>
        <c:axId val="49013504"/>
      </c:barChart>
      <c:catAx>
        <c:axId val="49011712"/>
        <c:scaling>
          <c:orientation val="minMax"/>
        </c:scaling>
        <c:delete val="0"/>
        <c:axPos val="l"/>
        <c:majorTickMark val="none"/>
        <c:minorTickMark val="none"/>
        <c:tickLblPos val="low"/>
        <c:crossAx val="49013504"/>
        <c:crosses val="autoZero"/>
        <c:auto val="1"/>
        <c:lblAlgn val="ctr"/>
        <c:lblOffset val="100"/>
        <c:noMultiLvlLbl val="0"/>
      </c:catAx>
      <c:valAx>
        <c:axId val="49013504"/>
        <c:scaling>
          <c:orientation val="minMax"/>
        </c:scaling>
        <c:delete val="0"/>
        <c:axPos val="b"/>
        <c:numFmt formatCode="General" sourceLinked="1"/>
        <c:majorTickMark val="out"/>
        <c:minorTickMark val="none"/>
        <c:tickLblPos val="nextTo"/>
        <c:txPr>
          <a:bodyPr/>
          <a:lstStyle/>
          <a:p>
            <a:pPr>
              <a:defRPr sz="800"/>
            </a:pPr>
            <a:endParaRPr lang="es-ES"/>
          </a:p>
        </c:txPr>
        <c:crossAx val="49011712"/>
        <c:crosses val="autoZero"/>
        <c:crossBetween val="between"/>
      </c:valAx>
    </c:plotArea>
    <c:legend>
      <c:legendPos val="r"/>
      <c:layout>
        <c:manualLayout>
          <c:xMode val="edge"/>
          <c:yMode val="edge"/>
          <c:x val="0.61935132207532506"/>
          <c:y val="0.82216019510323002"/>
          <c:w val="0.33025745155300207"/>
          <c:h val="5.5261741969832745E-2"/>
        </c:manualLayout>
      </c:layout>
      <c:overlay val="0"/>
    </c:legend>
    <c:plotVisOnly val="1"/>
    <c:dispBlanksAs val="gap"/>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noProof="0"/>
            </a:pPr>
            <a:r>
              <a:rPr lang="en-US" noProof="0" dirty="0" smtClean="0"/>
              <a:t>Product mix</a:t>
            </a:r>
          </a:p>
          <a:p>
            <a:pPr>
              <a:defRPr lang="en-US" noProof="0"/>
            </a:pPr>
            <a:r>
              <a:rPr lang="en-US" noProof="0" dirty="0" smtClean="0"/>
              <a:t>world wine </a:t>
            </a:r>
          </a:p>
          <a:p>
            <a:pPr>
              <a:defRPr lang="en-US" noProof="0"/>
            </a:pPr>
            <a:r>
              <a:rPr lang="en-US" noProof="0" dirty="0" smtClean="0"/>
              <a:t>exports</a:t>
            </a:r>
            <a:endParaRPr lang="en-US" noProof="0" dirty="0"/>
          </a:p>
        </c:rich>
      </c:tx>
      <c:layout>
        <c:manualLayout>
          <c:xMode val="edge"/>
          <c:yMode val="edge"/>
          <c:x val="0.53001856150117455"/>
          <c:y val="0.21121036772022708"/>
        </c:manualLayout>
      </c:layout>
      <c:overlay val="1"/>
    </c:title>
    <c:autoTitleDeleted val="0"/>
    <c:plotArea>
      <c:layout>
        <c:manualLayout>
          <c:layoutTarget val="inner"/>
          <c:xMode val="edge"/>
          <c:yMode val="edge"/>
          <c:x val="1.112238780275665E-2"/>
          <c:y val="0.10478945570541456"/>
          <c:w val="0.7901878520004284"/>
          <c:h val="0.79067873038085612"/>
        </c:manualLayout>
      </c:layout>
      <c:barChart>
        <c:barDir val="col"/>
        <c:grouping val="stacked"/>
        <c:varyColors val="0"/>
        <c:ser>
          <c:idx val="0"/>
          <c:order val="0"/>
          <c:tx>
            <c:strRef>
              <c:f>Hoja1!$B$1</c:f>
              <c:strCache>
                <c:ptCount val="1"/>
                <c:pt idx="0">
                  <c:v>Must</c:v>
                </c:pt>
              </c:strCache>
            </c:strRef>
          </c:tx>
          <c:invertIfNegative val="0"/>
          <c:cat>
            <c:strRef>
              <c:f>Hoja1!$A$2:$A$3</c:f>
              <c:strCache>
                <c:ptCount val="2"/>
                <c:pt idx="0">
                  <c:v>Value (million €)</c:v>
                </c:pt>
                <c:pt idx="1">
                  <c:v>Volume (milion L.)</c:v>
                </c:pt>
              </c:strCache>
            </c:strRef>
          </c:cat>
          <c:val>
            <c:numRef>
              <c:f>Hoja1!$B$2:$B$3</c:f>
              <c:numCache>
                <c:formatCode>#,##0.0</c:formatCode>
                <c:ptCount val="2"/>
                <c:pt idx="0">
                  <c:v>104</c:v>
                </c:pt>
                <c:pt idx="1">
                  <c:v>114.3</c:v>
                </c:pt>
              </c:numCache>
            </c:numRef>
          </c:val>
        </c:ser>
        <c:ser>
          <c:idx val="1"/>
          <c:order val="1"/>
          <c:tx>
            <c:strRef>
              <c:f>Hoja1!$C$1</c:f>
              <c:strCache>
                <c:ptCount val="1"/>
                <c:pt idx="0">
                  <c:v>Bulk &amp; &gt; 2l</c:v>
                </c:pt>
              </c:strCache>
            </c:strRef>
          </c:tx>
          <c:spPr>
            <a:solidFill>
              <a:schemeClr val="bg2">
                <a:lumMod val="75000"/>
              </a:schemeClr>
            </a:solidFill>
            <a:scene3d>
              <a:camera prst="orthographicFront"/>
              <a:lightRig rig="threePt" dir="t"/>
            </a:scene3d>
            <a:sp3d>
              <a:bevelT w="165100" prst="coolSlant"/>
            </a:sp3d>
          </c:spPr>
          <c:invertIfNegative val="0"/>
          <c:dLbls>
            <c:showLegendKey val="0"/>
            <c:showVal val="1"/>
            <c:showCatName val="0"/>
            <c:showSerName val="0"/>
            <c:showPercent val="0"/>
            <c:showBubbleSize val="0"/>
            <c:showLeaderLines val="0"/>
          </c:dLbls>
          <c:cat>
            <c:strRef>
              <c:f>Hoja1!$A$2:$A$3</c:f>
              <c:strCache>
                <c:ptCount val="2"/>
                <c:pt idx="0">
                  <c:v>Value (million €)</c:v>
                </c:pt>
                <c:pt idx="1">
                  <c:v>Volume (milion L.)</c:v>
                </c:pt>
              </c:strCache>
            </c:strRef>
          </c:cat>
          <c:val>
            <c:numRef>
              <c:f>Hoja1!$C$2:$C$3</c:f>
              <c:numCache>
                <c:formatCode>#,##0.0</c:formatCode>
                <c:ptCount val="2"/>
                <c:pt idx="0">
                  <c:v>2713.7</c:v>
                </c:pt>
                <c:pt idx="1">
                  <c:v>3783.5</c:v>
                </c:pt>
              </c:numCache>
            </c:numRef>
          </c:val>
        </c:ser>
        <c:ser>
          <c:idx val="2"/>
          <c:order val="2"/>
          <c:tx>
            <c:strRef>
              <c:f>Hoja1!$D$1</c:f>
              <c:strCache>
                <c:ptCount val="1"/>
                <c:pt idx="0">
                  <c:v>Bottled</c:v>
                </c:pt>
              </c:strCache>
            </c:strRef>
          </c:tx>
          <c:spPr>
            <a:solidFill>
              <a:schemeClr val="accent6">
                <a:lumMod val="75000"/>
              </a:schemeClr>
            </a:solidFill>
            <a:scene3d>
              <a:camera prst="orthographicFront"/>
              <a:lightRig rig="threePt" dir="t"/>
            </a:scene3d>
            <a:sp3d>
              <a:bevelT w="165100" prst="coolSlant"/>
            </a:sp3d>
          </c:spPr>
          <c:invertIfNegative val="0"/>
          <c:dLbls>
            <c:showLegendKey val="0"/>
            <c:showVal val="1"/>
            <c:showCatName val="0"/>
            <c:showSerName val="0"/>
            <c:showPercent val="0"/>
            <c:showBubbleSize val="0"/>
            <c:showLeaderLines val="0"/>
          </c:dLbls>
          <c:cat>
            <c:strRef>
              <c:f>Hoja1!$A$2:$A$3</c:f>
              <c:strCache>
                <c:ptCount val="2"/>
                <c:pt idx="0">
                  <c:v>Value (million €)</c:v>
                </c:pt>
                <c:pt idx="1">
                  <c:v>Volume (milion L.)</c:v>
                </c:pt>
              </c:strCache>
            </c:strRef>
          </c:cat>
          <c:val>
            <c:numRef>
              <c:f>Hoja1!$D$2:$D$3</c:f>
              <c:numCache>
                <c:formatCode>#,##0.0</c:formatCode>
                <c:ptCount val="2"/>
                <c:pt idx="0">
                  <c:v>18361.099999999999</c:v>
                </c:pt>
                <c:pt idx="1">
                  <c:v>5552.2</c:v>
                </c:pt>
              </c:numCache>
            </c:numRef>
          </c:val>
        </c:ser>
        <c:ser>
          <c:idx val="3"/>
          <c:order val="3"/>
          <c:tx>
            <c:strRef>
              <c:f>Hoja1!$E$1</c:f>
              <c:strCache>
                <c:ptCount val="1"/>
                <c:pt idx="0">
                  <c:v>Sparkling</c:v>
                </c:pt>
              </c:strCache>
            </c:strRef>
          </c:tx>
          <c:spPr>
            <a:solidFill>
              <a:srgbClr val="FFC000"/>
            </a:solidFill>
            <a:scene3d>
              <a:camera prst="orthographicFront"/>
              <a:lightRig rig="threePt" dir="t"/>
            </a:scene3d>
            <a:sp3d>
              <a:bevelT w="165100" prst="coolSlant"/>
            </a:sp3d>
          </c:spPr>
          <c:invertIfNegative val="0"/>
          <c:dLbls>
            <c:dLbl>
              <c:idx val="1"/>
              <c:layout>
                <c:manualLayout>
                  <c:x val="8.5911286910489909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Hoja1!$A$2:$A$3</c:f>
              <c:strCache>
                <c:ptCount val="2"/>
                <c:pt idx="0">
                  <c:v>Value (million €)</c:v>
                </c:pt>
                <c:pt idx="1">
                  <c:v>Volume (milion L.)</c:v>
                </c:pt>
              </c:strCache>
            </c:strRef>
          </c:cat>
          <c:val>
            <c:numRef>
              <c:f>Hoja1!$E$2:$E$3</c:f>
              <c:numCache>
                <c:formatCode>#,##0.0</c:formatCode>
                <c:ptCount val="2"/>
                <c:pt idx="0">
                  <c:v>4669.6000000000004</c:v>
                </c:pt>
                <c:pt idx="1">
                  <c:v>695.5</c:v>
                </c:pt>
              </c:numCache>
            </c:numRef>
          </c:val>
        </c:ser>
        <c:ser>
          <c:idx val="4"/>
          <c:order val="4"/>
          <c:tx>
            <c:strRef>
              <c:f>Hoja1!$F$1</c:f>
              <c:strCache>
                <c:ptCount val="1"/>
                <c:pt idx="0">
                  <c:v>Total</c:v>
                </c:pt>
              </c:strCache>
            </c:strRef>
          </c:tx>
          <c:spPr>
            <a:noFill/>
            <a:ln>
              <a:noFill/>
            </a:ln>
          </c:spPr>
          <c:invertIfNegative val="0"/>
          <c:dLbls>
            <c:spPr>
              <a:ln>
                <a:solidFill>
                  <a:schemeClr val="accent1"/>
                </a:solidFill>
              </a:ln>
            </c:spPr>
            <c:dLblPos val="inBase"/>
            <c:showLegendKey val="0"/>
            <c:showVal val="1"/>
            <c:showCatName val="0"/>
            <c:showSerName val="0"/>
            <c:showPercent val="0"/>
            <c:showBubbleSize val="0"/>
            <c:showLeaderLines val="0"/>
          </c:dLbls>
          <c:cat>
            <c:strRef>
              <c:f>Hoja1!$A$2:$A$3</c:f>
              <c:strCache>
                <c:ptCount val="2"/>
                <c:pt idx="0">
                  <c:v>Value (million €)</c:v>
                </c:pt>
                <c:pt idx="1">
                  <c:v>Volume (milion L.)</c:v>
                </c:pt>
              </c:strCache>
            </c:strRef>
          </c:cat>
          <c:val>
            <c:numRef>
              <c:f>Hoja1!$F$2:$F$3</c:f>
              <c:numCache>
                <c:formatCode>#,##0.0</c:formatCode>
                <c:ptCount val="2"/>
                <c:pt idx="0">
                  <c:v>25848.400000000001</c:v>
                </c:pt>
                <c:pt idx="1">
                  <c:v>10145.5</c:v>
                </c:pt>
              </c:numCache>
            </c:numRef>
          </c:val>
        </c:ser>
        <c:dLbls>
          <c:showLegendKey val="0"/>
          <c:showVal val="0"/>
          <c:showCatName val="0"/>
          <c:showSerName val="0"/>
          <c:showPercent val="0"/>
          <c:showBubbleSize val="0"/>
        </c:dLbls>
        <c:gapWidth val="21"/>
        <c:overlap val="100"/>
        <c:axId val="44211200"/>
        <c:axId val="44217088"/>
      </c:barChart>
      <c:catAx>
        <c:axId val="44211200"/>
        <c:scaling>
          <c:orientation val="minMax"/>
        </c:scaling>
        <c:delete val="0"/>
        <c:axPos val="b"/>
        <c:majorTickMark val="none"/>
        <c:minorTickMark val="none"/>
        <c:tickLblPos val="nextTo"/>
        <c:crossAx val="44217088"/>
        <c:crosses val="autoZero"/>
        <c:auto val="1"/>
        <c:lblAlgn val="ctr"/>
        <c:lblOffset val="100"/>
        <c:noMultiLvlLbl val="0"/>
      </c:catAx>
      <c:valAx>
        <c:axId val="44217088"/>
        <c:scaling>
          <c:orientation val="minMax"/>
          <c:max val="26000"/>
          <c:min val="0"/>
        </c:scaling>
        <c:delete val="0"/>
        <c:axPos val="l"/>
        <c:numFmt formatCode="#,##0.0" sourceLinked="1"/>
        <c:majorTickMark val="none"/>
        <c:minorTickMark val="none"/>
        <c:tickLblPos val="none"/>
        <c:spPr>
          <a:ln>
            <a:noFill/>
          </a:ln>
        </c:spPr>
        <c:txPr>
          <a:bodyPr/>
          <a:lstStyle/>
          <a:p>
            <a:pPr>
              <a:defRPr sz="800"/>
            </a:pPr>
            <a:endParaRPr lang="es-ES"/>
          </a:p>
        </c:txPr>
        <c:crossAx val="44211200"/>
        <c:crosses val="autoZero"/>
        <c:crossBetween val="between"/>
      </c:valAx>
    </c:plotArea>
    <c:legend>
      <c:legendPos val="r"/>
      <c:layout>
        <c:manualLayout>
          <c:xMode val="edge"/>
          <c:yMode val="edge"/>
          <c:x val="0.76596731994743328"/>
          <c:y val="8.4996625284457991E-2"/>
          <c:w val="0.2167659120734908"/>
          <c:h val="0.3794118836193453"/>
        </c:manualLayout>
      </c:layout>
      <c:overlay val="0"/>
    </c:legend>
    <c:plotVisOnly val="1"/>
    <c:dispBlanksAs val="gap"/>
    <c:showDLblsOverMax val="0"/>
  </c:chart>
  <c:txPr>
    <a:bodyPr/>
    <a:lstStyle/>
    <a:p>
      <a:pPr>
        <a:defRPr sz="1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sz="1400" noProof="0"/>
            </a:pPr>
            <a:r>
              <a:rPr lang="en-GB" sz="1400" noProof="0" dirty="0"/>
              <a:t>Annual growth rate for wine exported </a:t>
            </a:r>
            <a:r>
              <a:rPr lang="en-GB" sz="1400" noProof="0" dirty="0" smtClean="0"/>
              <a:t> by</a:t>
            </a:r>
          </a:p>
          <a:p>
            <a:pPr>
              <a:defRPr lang="en-GB" sz="1400" noProof="0"/>
            </a:pPr>
            <a:r>
              <a:rPr lang="en-GB" sz="1400" noProof="0" dirty="0" smtClean="0"/>
              <a:t>top 11 producers in VALUE (€)</a:t>
            </a:r>
            <a:endParaRPr lang="en-GB" sz="1400" noProof="0" dirty="0"/>
          </a:p>
        </c:rich>
      </c:tx>
      <c:layout>
        <c:manualLayout>
          <c:xMode val="edge"/>
          <c:yMode val="edge"/>
          <c:x val="8.9398041445666772E-3"/>
          <c:y val="1.8148073153162192E-2"/>
        </c:manualLayout>
      </c:layout>
      <c:overlay val="1"/>
    </c:title>
    <c:autoTitleDeleted val="0"/>
    <c:plotArea>
      <c:layout>
        <c:manualLayout>
          <c:layoutTarget val="inner"/>
          <c:xMode val="edge"/>
          <c:yMode val="edge"/>
          <c:x val="2.1156791504129701E-2"/>
          <c:y val="4.9960846644279668E-2"/>
          <c:w val="0.97478883762565083"/>
          <c:h val="0.77212450787401576"/>
        </c:manualLayout>
      </c:layout>
      <c:barChart>
        <c:barDir val="col"/>
        <c:grouping val="clustered"/>
        <c:varyColors val="0"/>
        <c:ser>
          <c:idx val="0"/>
          <c:order val="0"/>
          <c:tx>
            <c:strRef>
              <c:f>Hoja1!$B$1</c:f>
              <c:strCache>
                <c:ptCount val="1"/>
                <c:pt idx="0">
                  <c:v>Dec 2013 ytd</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w="139700" prst="cross"/>
            </a:sp3d>
          </c:spPr>
          <c:invertIfNegative val="0"/>
          <c:dLbls>
            <c:showLegendKey val="0"/>
            <c:showVal val="1"/>
            <c:showCatName val="0"/>
            <c:showSerName val="0"/>
            <c:showPercent val="0"/>
            <c:showBubbleSize val="0"/>
            <c:showLeaderLines val="0"/>
          </c:dLbls>
          <c:cat>
            <c:strRef>
              <c:f>Hoja1!$A$2:$A$6</c:f>
              <c:strCache>
                <c:ptCount val="5"/>
                <c:pt idx="0">
                  <c:v>Sparkling</c:v>
                </c:pt>
                <c:pt idx="1">
                  <c:v>Bottled</c:v>
                </c:pt>
                <c:pt idx="2">
                  <c:v>Bulk &amp; &gt;2l</c:v>
                </c:pt>
                <c:pt idx="3">
                  <c:v>Must</c:v>
                </c:pt>
                <c:pt idx="4">
                  <c:v>Total</c:v>
                </c:pt>
              </c:strCache>
            </c:strRef>
          </c:cat>
          <c:val>
            <c:numRef>
              <c:f>Hoja1!$B$2:$B$6</c:f>
              <c:numCache>
                <c:formatCode>0.0%</c:formatCode>
                <c:ptCount val="5"/>
                <c:pt idx="0">
                  <c:v>2.1999999999999999E-2</c:v>
                </c:pt>
                <c:pt idx="1">
                  <c:v>1.2E-2</c:v>
                </c:pt>
                <c:pt idx="2">
                  <c:v>7.5999999999999998E-2</c:v>
                </c:pt>
                <c:pt idx="3">
                  <c:v>-8.0000000000000002E-3</c:v>
                </c:pt>
                <c:pt idx="4">
                  <c:v>0.02</c:v>
                </c:pt>
              </c:numCache>
            </c:numRef>
          </c:val>
        </c:ser>
        <c:ser>
          <c:idx val="1"/>
          <c:order val="1"/>
          <c:tx>
            <c:strRef>
              <c:f>Hoja1!$C$1</c:f>
              <c:strCache>
                <c:ptCount val="1"/>
                <c:pt idx="0">
                  <c:v>Dec 2014 ytd</c:v>
                </c:pt>
              </c:strCache>
            </c:strRef>
          </c:tx>
          <c:spPr>
            <a:gradFill>
              <a:gsLst>
                <a:gs pos="0">
                  <a:srgbClr val="D6B19C"/>
                </a:gs>
                <a:gs pos="30000">
                  <a:srgbClr val="D49E6C"/>
                </a:gs>
                <a:gs pos="70000">
                  <a:srgbClr val="A65528"/>
                </a:gs>
                <a:gs pos="100000">
                  <a:srgbClr val="663012"/>
                </a:gs>
              </a:gsLst>
              <a:lin ang="5400000" scaled="0"/>
            </a:gradFill>
            <a:scene3d>
              <a:camera prst="orthographicFront"/>
              <a:lightRig rig="threePt" dir="t"/>
            </a:scene3d>
            <a:sp3d>
              <a:bevelT w="139700" prst="cross"/>
            </a:sp3d>
          </c:spPr>
          <c:invertIfNegative val="0"/>
          <c:dLbls>
            <c:spPr>
              <a:ln>
                <a:solidFill>
                  <a:schemeClr val="accent1"/>
                </a:solidFill>
              </a:ln>
            </c:spPr>
            <c:showLegendKey val="0"/>
            <c:showVal val="1"/>
            <c:showCatName val="0"/>
            <c:showSerName val="0"/>
            <c:showPercent val="0"/>
            <c:showBubbleSize val="0"/>
            <c:showLeaderLines val="0"/>
          </c:dLbls>
          <c:cat>
            <c:strRef>
              <c:f>Hoja1!$A$2:$A$6</c:f>
              <c:strCache>
                <c:ptCount val="5"/>
                <c:pt idx="0">
                  <c:v>Sparkling</c:v>
                </c:pt>
                <c:pt idx="1">
                  <c:v>Bottled</c:v>
                </c:pt>
                <c:pt idx="2">
                  <c:v>Bulk &amp; &gt;2l</c:v>
                </c:pt>
                <c:pt idx="3">
                  <c:v>Must</c:v>
                </c:pt>
                <c:pt idx="4">
                  <c:v>Total</c:v>
                </c:pt>
              </c:strCache>
            </c:strRef>
          </c:cat>
          <c:val>
            <c:numRef>
              <c:f>Hoja1!$C$2:$C$6</c:f>
              <c:numCache>
                <c:formatCode>0.0%</c:formatCode>
                <c:ptCount val="5"/>
                <c:pt idx="0">
                  <c:v>5.5E-2</c:v>
                </c:pt>
                <c:pt idx="1">
                  <c:v>-2E-3</c:v>
                </c:pt>
                <c:pt idx="2">
                  <c:v>-0.10299999999999999</c:v>
                </c:pt>
                <c:pt idx="3">
                  <c:v>9.0999999999999998E-2</c:v>
                </c:pt>
                <c:pt idx="4">
                  <c:v>-4.0000000000000001E-3</c:v>
                </c:pt>
              </c:numCache>
            </c:numRef>
          </c:val>
        </c:ser>
        <c:dLbls>
          <c:showLegendKey val="0"/>
          <c:showVal val="0"/>
          <c:showCatName val="0"/>
          <c:showSerName val="0"/>
          <c:showPercent val="0"/>
          <c:showBubbleSize val="0"/>
        </c:dLbls>
        <c:gapWidth val="78"/>
        <c:axId val="44165760"/>
        <c:axId val="52961664"/>
      </c:barChart>
      <c:catAx>
        <c:axId val="44165760"/>
        <c:scaling>
          <c:orientation val="minMax"/>
        </c:scaling>
        <c:delete val="0"/>
        <c:axPos val="b"/>
        <c:majorTickMark val="none"/>
        <c:minorTickMark val="none"/>
        <c:tickLblPos val="low"/>
        <c:crossAx val="52961664"/>
        <c:crosses val="autoZero"/>
        <c:auto val="1"/>
        <c:lblAlgn val="ctr"/>
        <c:lblOffset val="100"/>
        <c:noMultiLvlLbl val="0"/>
      </c:catAx>
      <c:valAx>
        <c:axId val="52961664"/>
        <c:scaling>
          <c:orientation val="minMax"/>
        </c:scaling>
        <c:delete val="0"/>
        <c:axPos val="l"/>
        <c:numFmt formatCode="0.0%" sourceLinked="1"/>
        <c:majorTickMark val="none"/>
        <c:minorTickMark val="none"/>
        <c:tickLblPos val="none"/>
        <c:spPr>
          <a:ln>
            <a:noFill/>
          </a:ln>
        </c:spPr>
        <c:crossAx val="44165760"/>
        <c:crosses val="autoZero"/>
        <c:crossBetween val="between"/>
      </c:valAx>
    </c:plotArea>
    <c:legend>
      <c:legendPos val="r"/>
      <c:layout>
        <c:manualLayout>
          <c:xMode val="edge"/>
          <c:yMode val="edge"/>
          <c:x val="0.74404927230307749"/>
          <c:y val="0.54802087402474997"/>
          <c:w val="0.21648115487168093"/>
          <c:h val="0.15790852987660869"/>
        </c:manualLayout>
      </c:layout>
      <c:overlay val="0"/>
    </c:legend>
    <c:plotVisOnly val="1"/>
    <c:dispBlanksAs val="gap"/>
    <c:showDLblsOverMax val="0"/>
  </c:chart>
  <c:txPr>
    <a:bodyPr/>
    <a:lstStyle/>
    <a:p>
      <a:pPr>
        <a:defRPr lang="en-GB" sz="1800" noProof="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b="0" dirty="0" err="1" smtClean="0"/>
              <a:t>Chg</a:t>
            </a:r>
            <a:r>
              <a:rPr lang="es-ES" b="0" dirty="0" smtClean="0"/>
              <a:t> </a:t>
            </a:r>
            <a:r>
              <a:rPr lang="es-ES" b="0" dirty="0" err="1" smtClean="0"/>
              <a:t>rates</a:t>
            </a:r>
            <a:r>
              <a:rPr lang="es-ES" b="0" dirty="0" smtClean="0"/>
              <a:t> </a:t>
            </a:r>
            <a:r>
              <a:rPr lang="es-ES" b="0" dirty="0" err="1" smtClean="0"/>
              <a:t>for</a:t>
            </a:r>
            <a:endParaRPr lang="es-ES" b="0" dirty="0" smtClean="0"/>
          </a:p>
          <a:p>
            <a:pPr>
              <a:defRPr/>
            </a:pPr>
            <a:r>
              <a:rPr lang="es-ES" dirty="0" smtClean="0"/>
              <a:t>Bulk &amp; &gt; 2l wines</a:t>
            </a:r>
            <a:endParaRPr lang="es-ES" dirty="0"/>
          </a:p>
        </c:rich>
      </c:tx>
      <c:layout>
        <c:manualLayout>
          <c:xMode val="edge"/>
          <c:yMode val="edge"/>
          <c:x val="0.22938169369003783"/>
          <c:y val="1.6948217634687176E-2"/>
        </c:manualLayout>
      </c:layout>
      <c:overlay val="1"/>
      <c:spPr>
        <a:solidFill>
          <a:schemeClr val="bg1"/>
        </a:solidFill>
        <a:ln>
          <a:solidFill>
            <a:schemeClr val="tx2"/>
          </a:solidFill>
        </a:ln>
      </c:spPr>
    </c:title>
    <c:autoTitleDeleted val="0"/>
    <c:plotArea>
      <c:layout>
        <c:manualLayout>
          <c:layoutTarget val="inner"/>
          <c:xMode val="edge"/>
          <c:yMode val="edge"/>
          <c:x val="0.12830310304315712"/>
          <c:y val="3.301254790874119E-2"/>
          <c:w val="0.85778200171096475"/>
          <c:h val="0.84750429710714825"/>
        </c:manualLayout>
      </c:layout>
      <c:lineChart>
        <c:grouping val="standard"/>
        <c:varyColors val="0"/>
        <c:ser>
          <c:idx val="0"/>
          <c:order val="0"/>
          <c:tx>
            <c:strRef>
              <c:f>Hoja1!$B$1</c:f>
              <c:strCache>
                <c:ptCount val="1"/>
                <c:pt idx="0">
                  <c:v>Litres</c:v>
                </c:pt>
              </c:strCache>
            </c:strRef>
          </c:tx>
          <c:spPr>
            <a:ln>
              <a:solidFill>
                <a:srgbClr val="C00000"/>
              </a:solidFill>
            </a:ln>
          </c:spPr>
          <c:marker>
            <c:spPr>
              <a:solidFill>
                <a:schemeClr val="accent2"/>
              </a:solidFill>
            </c:spPr>
          </c:marker>
          <c:cat>
            <c:numRef>
              <c:f>Hoja1!$A$2:$A$15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Hoja1!$B$2:$B$15</c:f>
              <c:numCache>
                <c:formatCode>0.0%</c:formatCode>
                <c:ptCount val="14"/>
                <c:pt idx="0">
                  <c:v>-6.5275153996249821E-2</c:v>
                </c:pt>
                <c:pt idx="1">
                  <c:v>8.2757752524881281E-2</c:v>
                </c:pt>
                <c:pt idx="2">
                  <c:v>0.10256330020012271</c:v>
                </c:pt>
                <c:pt idx="3">
                  <c:v>9.2899843825516887E-2</c:v>
                </c:pt>
                <c:pt idx="4">
                  <c:v>-1.2477223735862852E-2</c:v>
                </c:pt>
                <c:pt idx="5">
                  <c:v>0.15886618470512068</c:v>
                </c:pt>
                <c:pt idx="6">
                  <c:v>0.14809334046692085</c:v>
                </c:pt>
                <c:pt idx="7">
                  <c:v>-2.8989042290764915E-2</c:v>
                </c:pt>
                <c:pt idx="8">
                  <c:v>-8.1812892678915037E-3</c:v>
                </c:pt>
                <c:pt idx="9">
                  <c:v>8.6033594741507374E-2</c:v>
                </c:pt>
                <c:pt idx="10">
                  <c:v>0.12137132132356585</c:v>
                </c:pt>
                <c:pt idx="11">
                  <c:v>-1.9686905965707425E-2</c:v>
                </c:pt>
                <c:pt idx="12">
                  <c:v>-4.6093704679420287E-3</c:v>
                </c:pt>
                <c:pt idx="13">
                  <c:v>1.4043542881510863E-2</c:v>
                </c:pt>
              </c:numCache>
            </c:numRef>
          </c:val>
          <c:smooth val="0"/>
        </c:ser>
        <c:ser>
          <c:idx val="1"/>
          <c:order val="1"/>
          <c:tx>
            <c:strRef>
              <c:f>Hoja1!$C$1</c:f>
              <c:strCache>
                <c:ptCount val="1"/>
                <c:pt idx="0">
                  <c:v>€/l</c:v>
                </c:pt>
              </c:strCache>
            </c:strRef>
          </c:tx>
          <c:spPr>
            <a:ln>
              <a:solidFill>
                <a:schemeClr val="tx2"/>
              </a:solidFill>
              <a:prstDash val="sysDash"/>
            </a:ln>
          </c:spPr>
          <c:marker>
            <c:spPr>
              <a:solidFill>
                <a:schemeClr val="accent1">
                  <a:lumMod val="40000"/>
                  <a:lumOff val="60000"/>
                </a:schemeClr>
              </a:solidFill>
            </c:spPr>
          </c:marker>
          <c:cat>
            <c:numRef>
              <c:f>Hoja1!$A$2:$A$15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Hoja1!$C$2:$C$15</c:f>
              <c:numCache>
                <c:formatCode>0.0%</c:formatCode>
                <c:ptCount val="14"/>
                <c:pt idx="0">
                  <c:v>4.4906622163092607E-3</c:v>
                </c:pt>
                <c:pt idx="1">
                  <c:v>-6.0626395909807763E-2</c:v>
                </c:pt>
                <c:pt idx="2">
                  <c:v>1.2476248000355605E-2</c:v>
                </c:pt>
                <c:pt idx="3">
                  <c:v>7.4851721406476507E-3</c:v>
                </c:pt>
                <c:pt idx="4">
                  <c:v>-8.2016186189595441E-3</c:v>
                </c:pt>
                <c:pt idx="5">
                  <c:v>-7.2173338293916769E-2</c:v>
                </c:pt>
                <c:pt idx="6">
                  <c:v>-3.0768475203332365E-2</c:v>
                </c:pt>
                <c:pt idx="7">
                  <c:v>0.13137466244463714</c:v>
                </c:pt>
                <c:pt idx="8">
                  <c:v>-1.650859942687152E-2</c:v>
                </c:pt>
                <c:pt idx="9">
                  <c:v>3.592872904243101E-2</c:v>
                </c:pt>
                <c:pt idx="10">
                  <c:v>3.9571410626390656E-2</c:v>
                </c:pt>
                <c:pt idx="11">
                  <c:v>0.20604305900716588</c:v>
                </c:pt>
                <c:pt idx="12">
                  <c:v>8.0849414745072942E-2</c:v>
                </c:pt>
                <c:pt idx="13">
                  <c:v>-0.11585185465331234</c:v>
                </c:pt>
              </c:numCache>
            </c:numRef>
          </c:val>
          <c:smooth val="0"/>
        </c:ser>
        <c:dLbls>
          <c:showLegendKey val="0"/>
          <c:showVal val="0"/>
          <c:showCatName val="0"/>
          <c:showSerName val="0"/>
          <c:showPercent val="0"/>
          <c:showBubbleSize val="0"/>
        </c:dLbls>
        <c:marker val="1"/>
        <c:smooth val="0"/>
        <c:axId val="53008256"/>
        <c:axId val="52908032"/>
      </c:lineChart>
      <c:catAx>
        <c:axId val="53008256"/>
        <c:scaling>
          <c:orientation val="minMax"/>
        </c:scaling>
        <c:delete val="0"/>
        <c:axPos val="b"/>
        <c:numFmt formatCode="General" sourceLinked="1"/>
        <c:majorTickMark val="out"/>
        <c:minorTickMark val="none"/>
        <c:tickLblPos val="low"/>
        <c:txPr>
          <a:bodyPr rot="-5400000" vert="horz"/>
          <a:lstStyle/>
          <a:p>
            <a:pPr>
              <a:defRPr sz="1000"/>
            </a:pPr>
            <a:endParaRPr lang="es-ES"/>
          </a:p>
        </c:txPr>
        <c:crossAx val="52908032"/>
        <c:crosses val="autoZero"/>
        <c:auto val="1"/>
        <c:lblAlgn val="ctr"/>
        <c:lblOffset val="100"/>
        <c:noMultiLvlLbl val="0"/>
      </c:catAx>
      <c:valAx>
        <c:axId val="52908032"/>
        <c:scaling>
          <c:orientation val="minMax"/>
        </c:scaling>
        <c:delete val="0"/>
        <c:axPos val="l"/>
        <c:majorGridlines>
          <c:spPr>
            <a:ln>
              <a:prstDash val="dash"/>
            </a:ln>
          </c:spPr>
        </c:majorGridlines>
        <c:numFmt formatCode="0.0%" sourceLinked="1"/>
        <c:majorTickMark val="out"/>
        <c:minorTickMark val="none"/>
        <c:tickLblPos val="nextTo"/>
        <c:txPr>
          <a:bodyPr/>
          <a:lstStyle/>
          <a:p>
            <a:pPr>
              <a:defRPr sz="1000"/>
            </a:pPr>
            <a:endParaRPr lang="es-ES"/>
          </a:p>
        </c:txPr>
        <c:crossAx val="53008256"/>
        <c:crosses val="autoZero"/>
        <c:crossBetween val="between"/>
      </c:valAx>
    </c:plotArea>
    <c:legend>
      <c:legendPos val="r"/>
      <c:layout>
        <c:manualLayout>
          <c:xMode val="edge"/>
          <c:yMode val="edge"/>
          <c:x val="0.59794141492474184"/>
          <c:y val="0.64142820539282497"/>
          <c:w val="0.21153887487974249"/>
          <c:h val="0.15680037223801882"/>
        </c:manualLayout>
      </c:layout>
      <c:overlay val="0"/>
    </c:legend>
    <c:plotVisOnly val="1"/>
    <c:dispBlanksAs val="gap"/>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b="0" dirty="0" err="1" smtClean="0"/>
              <a:t>Chg</a:t>
            </a:r>
            <a:r>
              <a:rPr lang="es-ES" b="0" dirty="0" smtClean="0"/>
              <a:t> </a:t>
            </a:r>
            <a:r>
              <a:rPr lang="es-ES" b="0" dirty="0" err="1" smtClean="0"/>
              <a:t>rates</a:t>
            </a:r>
            <a:r>
              <a:rPr lang="es-ES" b="0" dirty="0" smtClean="0"/>
              <a:t> </a:t>
            </a:r>
            <a:r>
              <a:rPr lang="es-ES" b="0" dirty="0" err="1" smtClean="0"/>
              <a:t>for</a:t>
            </a:r>
            <a:endParaRPr lang="es-ES" b="0" dirty="0" smtClean="0"/>
          </a:p>
          <a:p>
            <a:pPr>
              <a:defRPr/>
            </a:pPr>
            <a:r>
              <a:rPr lang="es-ES" dirty="0" err="1" smtClean="0"/>
              <a:t>bottled</a:t>
            </a:r>
            <a:r>
              <a:rPr lang="es-ES" dirty="0" smtClean="0"/>
              <a:t> wines</a:t>
            </a:r>
            <a:endParaRPr lang="es-ES" dirty="0"/>
          </a:p>
        </c:rich>
      </c:tx>
      <c:layout>
        <c:manualLayout>
          <c:xMode val="edge"/>
          <c:yMode val="edge"/>
          <c:x val="0.59789197930754023"/>
          <c:y val="1.6948217634687176E-2"/>
        </c:manualLayout>
      </c:layout>
      <c:overlay val="1"/>
      <c:spPr>
        <a:solidFill>
          <a:schemeClr val="bg1"/>
        </a:solidFill>
        <a:ln>
          <a:solidFill>
            <a:schemeClr val="tx2"/>
          </a:solidFill>
        </a:ln>
      </c:spPr>
    </c:title>
    <c:autoTitleDeleted val="0"/>
    <c:plotArea>
      <c:layout>
        <c:manualLayout>
          <c:layoutTarget val="inner"/>
          <c:xMode val="edge"/>
          <c:yMode val="edge"/>
          <c:x val="0.12830310304315712"/>
          <c:y val="4.9960875984251966E-2"/>
          <c:w val="0.85778200171096475"/>
          <c:h val="0.84750429710714825"/>
        </c:manualLayout>
      </c:layout>
      <c:lineChart>
        <c:grouping val="standard"/>
        <c:varyColors val="0"/>
        <c:ser>
          <c:idx val="0"/>
          <c:order val="0"/>
          <c:tx>
            <c:strRef>
              <c:f>Hoja1!$B$1</c:f>
              <c:strCache>
                <c:ptCount val="1"/>
                <c:pt idx="0">
                  <c:v>Litres</c:v>
                </c:pt>
              </c:strCache>
            </c:strRef>
          </c:tx>
          <c:spPr>
            <a:ln>
              <a:solidFill>
                <a:srgbClr val="C00000"/>
              </a:solidFill>
            </a:ln>
          </c:spPr>
          <c:marker>
            <c:spPr>
              <a:solidFill>
                <a:schemeClr val="accent2"/>
              </a:solidFill>
            </c:spPr>
          </c:marker>
          <c:cat>
            <c:numRef>
              <c:f>Hoja1!$A$2:$A$15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Hoja1!$B$2:$B$15</c:f>
              <c:numCache>
                <c:formatCode>0.0%</c:formatCode>
                <c:ptCount val="14"/>
                <c:pt idx="0">
                  <c:v>6.2317618340604883E-2</c:v>
                </c:pt>
                <c:pt idx="1">
                  <c:v>0.17925734113376385</c:v>
                </c:pt>
                <c:pt idx="2">
                  <c:v>-7.5853643469542736E-2</c:v>
                </c:pt>
                <c:pt idx="3">
                  <c:v>5.1595882373935503E-2</c:v>
                </c:pt>
                <c:pt idx="4">
                  <c:v>6.0057923508078537E-2</c:v>
                </c:pt>
                <c:pt idx="5">
                  <c:v>3.7637111055537929E-2</c:v>
                </c:pt>
                <c:pt idx="6">
                  <c:v>7.265445812518298E-2</c:v>
                </c:pt>
                <c:pt idx="7">
                  <c:v>-2.2699785631704068E-2</c:v>
                </c:pt>
                <c:pt idx="8">
                  <c:v>-2.8846808148403059E-2</c:v>
                </c:pt>
                <c:pt idx="9">
                  <c:v>7.3664973752709625E-2</c:v>
                </c:pt>
                <c:pt idx="10">
                  <c:v>3.650317490407029E-2</c:v>
                </c:pt>
                <c:pt idx="11">
                  <c:v>1.8934927531416273E-2</c:v>
                </c:pt>
                <c:pt idx="12">
                  <c:v>-2.7054703017075538E-2</c:v>
                </c:pt>
                <c:pt idx="13">
                  <c:v>1.3630755956814827E-2</c:v>
                </c:pt>
              </c:numCache>
            </c:numRef>
          </c:val>
          <c:smooth val="0"/>
        </c:ser>
        <c:ser>
          <c:idx val="1"/>
          <c:order val="1"/>
          <c:tx>
            <c:strRef>
              <c:f>Hoja1!$C$1</c:f>
              <c:strCache>
                <c:ptCount val="1"/>
                <c:pt idx="0">
                  <c:v>€/l</c:v>
                </c:pt>
              </c:strCache>
            </c:strRef>
          </c:tx>
          <c:spPr>
            <a:ln>
              <a:solidFill>
                <a:schemeClr val="tx2"/>
              </a:solidFill>
              <a:prstDash val="sysDash"/>
            </a:ln>
          </c:spPr>
          <c:marker>
            <c:spPr>
              <a:solidFill>
                <a:schemeClr val="accent1">
                  <a:lumMod val="40000"/>
                  <a:lumOff val="60000"/>
                </a:schemeClr>
              </a:solidFill>
            </c:spPr>
          </c:marker>
          <c:cat>
            <c:numRef>
              <c:f>Hoja1!$A$2:$A$15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Hoja1!$C$2:$C$15</c:f>
              <c:numCache>
                <c:formatCode>0.0%</c:formatCode>
                <c:ptCount val="14"/>
                <c:pt idx="0">
                  <c:v>2.6865153052034029E-4</c:v>
                </c:pt>
                <c:pt idx="1">
                  <c:v>-0.10574114000756489</c:v>
                </c:pt>
                <c:pt idx="2">
                  <c:v>8.1348792053267061E-2</c:v>
                </c:pt>
                <c:pt idx="3">
                  <c:v>-3.107524919319057E-2</c:v>
                </c:pt>
                <c:pt idx="4">
                  <c:v>-2.0105440924738264E-2</c:v>
                </c:pt>
                <c:pt idx="5">
                  <c:v>3.6657369174295996E-2</c:v>
                </c:pt>
                <c:pt idx="6">
                  <c:v>3.2770288053845076E-2</c:v>
                </c:pt>
                <c:pt idx="7">
                  <c:v>2.2179342664677706E-2</c:v>
                </c:pt>
                <c:pt idx="8">
                  <c:v>-4.7929303854962843E-2</c:v>
                </c:pt>
                <c:pt idx="9">
                  <c:v>8.0314491670073346E-2</c:v>
                </c:pt>
                <c:pt idx="10">
                  <c:v>6.3312181233424844E-2</c:v>
                </c:pt>
                <c:pt idx="11">
                  <c:v>5.5906115238012324E-2</c:v>
                </c:pt>
                <c:pt idx="12">
                  <c:v>3.9781624552848359E-2</c:v>
                </c:pt>
                <c:pt idx="13">
                  <c:v>-1.5101493920070199E-2</c:v>
                </c:pt>
              </c:numCache>
            </c:numRef>
          </c:val>
          <c:smooth val="0"/>
        </c:ser>
        <c:dLbls>
          <c:showLegendKey val="0"/>
          <c:showVal val="0"/>
          <c:showCatName val="0"/>
          <c:showSerName val="0"/>
          <c:showPercent val="0"/>
          <c:showBubbleSize val="0"/>
        </c:dLbls>
        <c:marker val="1"/>
        <c:smooth val="0"/>
        <c:axId val="52941184"/>
        <c:axId val="52943104"/>
      </c:lineChart>
      <c:catAx>
        <c:axId val="52941184"/>
        <c:scaling>
          <c:orientation val="minMax"/>
        </c:scaling>
        <c:delete val="0"/>
        <c:axPos val="b"/>
        <c:numFmt formatCode="General" sourceLinked="1"/>
        <c:majorTickMark val="out"/>
        <c:minorTickMark val="none"/>
        <c:tickLblPos val="low"/>
        <c:txPr>
          <a:bodyPr rot="-5400000" vert="horz"/>
          <a:lstStyle/>
          <a:p>
            <a:pPr>
              <a:defRPr sz="1000"/>
            </a:pPr>
            <a:endParaRPr lang="es-ES"/>
          </a:p>
        </c:txPr>
        <c:crossAx val="52943104"/>
        <c:crosses val="autoZero"/>
        <c:auto val="1"/>
        <c:lblAlgn val="ctr"/>
        <c:lblOffset val="100"/>
        <c:noMultiLvlLbl val="0"/>
      </c:catAx>
      <c:valAx>
        <c:axId val="52943104"/>
        <c:scaling>
          <c:orientation val="minMax"/>
          <c:max val="0.25"/>
        </c:scaling>
        <c:delete val="0"/>
        <c:axPos val="l"/>
        <c:majorGridlines>
          <c:spPr>
            <a:ln>
              <a:prstDash val="dash"/>
            </a:ln>
          </c:spPr>
        </c:majorGridlines>
        <c:numFmt formatCode="0.0%" sourceLinked="1"/>
        <c:majorTickMark val="out"/>
        <c:minorTickMark val="none"/>
        <c:tickLblPos val="nextTo"/>
        <c:txPr>
          <a:bodyPr/>
          <a:lstStyle/>
          <a:p>
            <a:pPr>
              <a:defRPr sz="1000"/>
            </a:pPr>
            <a:endParaRPr lang="es-ES"/>
          </a:p>
        </c:txPr>
        <c:crossAx val="52941184"/>
        <c:crosses val="autoZero"/>
        <c:crossBetween val="between"/>
      </c:valAx>
    </c:plotArea>
    <c:legend>
      <c:legendPos val="r"/>
      <c:layout>
        <c:manualLayout>
          <c:xMode val="edge"/>
          <c:yMode val="edge"/>
          <c:x val="0.30586289225012875"/>
          <c:y val="0.13015697341309523"/>
          <c:w val="0.21153887487974249"/>
          <c:h val="0.15680037223801882"/>
        </c:manualLayout>
      </c:layout>
      <c:overlay val="0"/>
    </c:legend>
    <c:plotVisOnly val="1"/>
    <c:dispBlanksAs val="gap"/>
    <c:showDLblsOverMax val="0"/>
  </c:chart>
  <c:txPr>
    <a:bodyPr/>
    <a:lstStyle/>
    <a:p>
      <a:pPr>
        <a:defRPr sz="18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Chg</a:t>
            </a:r>
            <a:r>
              <a:rPr lang="en-US" dirty="0" smtClean="0"/>
              <a:t> rates 2013-14</a:t>
            </a:r>
          </a:p>
          <a:p>
            <a:pPr>
              <a:defRPr/>
            </a:pPr>
            <a:r>
              <a:rPr lang="en-US" sz="1200" b="0" dirty="0" smtClean="0"/>
              <a:t>(size shows total imports in Euros)</a:t>
            </a:r>
            <a:endParaRPr lang="en-US" sz="1200" b="0" dirty="0"/>
          </a:p>
        </c:rich>
      </c:tx>
      <c:layout>
        <c:manualLayout>
          <c:xMode val="edge"/>
          <c:yMode val="edge"/>
          <c:x val="0.6106740472416381"/>
          <c:y val="8.4499133052201841E-3"/>
        </c:manualLayout>
      </c:layout>
      <c:overlay val="0"/>
    </c:title>
    <c:autoTitleDeleted val="0"/>
    <c:plotArea>
      <c:layout>
        <c:manualLayout>
          <c:layoutTarget val="inner"/>
          <c:xMode val="edge"/>
          <c:yMode val="edge"/>
          <c:x val="0.11360731247144558"/>
          <c:y val="1.0314217012403409E-2"/>
          <c:w val="0.85748221164964211"/>
          <c:h val="0.90657722621948222"/>
        </c:manualLayout>
      </c:layout>
      <c:bubbleChart>
        <c:varyColors val="1"/>
        <c:ser>
          <c:idx val="0"/>
          <c:order val="0"/>
          <c:tx>
            <c:strRef>
              <c:f>Hoja1!$B$1</c:f>
              <c:strCache>
                <c:ptCount val="1"/>
                <c:pt idx="0">
                  <c:v>Var €</c:v>
                </c:pt>
              </c:strCache>
            </c:strRef>
          </c:tx>
          <c:spPr>
            <a:scene3d>
              <a:camera prst="orthographicFront"/>
              <a:lightRig rig="threePt" dir="t"/>
            </a:scene3d>
            <a:sp3d>
              <a:bevelT/>
            </a:sp3d>
          </c:spPr>
          <c:invertIfNegative val="0"/>
          <c:dPt>
            <c:idx val="1"/>
            <c:invertIfNegative val="0"/>
            <c:bubble3D val="0"/>
            <c:spPr>
              <a:solidFill>
                <a:schemeClr val="accent2">
                  <a:lumMod val="60000"/>
                  <a:lumOff val="40000"/>
                </a:schemeClr>
              </a:solidFill>
              <a:scene3d>
                <a:camera prst="orthographicFront"/>
                <a:lightRig rig="threePt" dir="t"/>
              </a:scene3d>
              <a:sp3d>
                <a:bevelT/>
              </a:sp3d>
            </c:spPr>
          </c:dPt>
          <c:dPt>
            <c:idx val="3"/>
            <c:invertIfNegative val="0"/>
            <c:bubble3D val="0"/>
            <c:spPr>
              <a:solidFill>
                <a:schemeClr val="accent3">
                  <a:lumMod val="40000"/>
                  <a:lumOff val="60000"/>
                </a:schemeClr>
              </a:solidFill>
              <a:scene3d>
                <a:camera prst="orthographicFront"/>
                <a:lightRig rig="threePt" dir="t"/>
              </a:scene3d>
              <a:sp3d>
                <a:bevelT/>
              </a:sp3d>
            </c:spPr>
          </c:dPt>
          <c:dPt>
            <c:idx val="6"/>
            <c:invertIfNegative val="0"/>
            <c:bubble3D val="0"/>
            <c:spPr>
              <a:solidFill>
                <a:schemeClr val="accent1">
                  <a:lumMod val="20000"/>
                  <a:lumOff val="80000"/>
                </a:schemeClr>
              </a:solidFill>
              <a:scene3d>
                <a:camera prst="orthographicFront"/>
                <a:lightRig rig="threePt" dir="t"/>
              </a:scene3d>
              <a:sp3d>
                <a:bevelT/>
              </a:sp3d>
            </c:spPr>
          </c:dPt>
          <c:dPt>
            <c:idx val="8"/>
            <c:invertIfNegative val="0"/>
            <c:bubble3D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a:sp3d>
            </c:spPr>
          </c:dPt>
          <c:dPt>
            <c:idx val="9"/>
            <c:invertIfNegative val="0"/>
            <c:bubble3D val="0"/>
            <c:spPr>
              <a:solidFill>
                <a:schemeClr val="accent4">
                  <a:lumMod val="75000"/>
                  <a:alpha val="28000"/>
                </a:schemeClr>
              </a:solidFill>
              <a:scene3d>
                <a:camera prst="orthographicFront"/>
                <a:lightRig rig="threePt" dir="t"/>
              </a:scene3d>
              <a:sp3d>
                <a:bevelT/>
              </a:sp3d>
            </c:spPr>
          </c:dPt>
          <c:dPt>
            <c:idx val="11"/>
            <c:invertIfNegative val="0"/>
            <c:bubble3D val="0"/>
            <c:spPr>
              <a:solidFill>
                <a:schemeClr val="accent2">
                  <a:lumMod val="75000"/>
                </a:schemeClr>
              </a:solidFill>
              <a:scene3d>
                <a:camera prst="orthographicFront"/>
                <a:lightRig rig="threePt" dir="t"/>
              </a:scene3d>
              <a:sp3d>
                <a:bevelT/>
              </a:sp3d>
            </c:spPr>
          </c:dPt>
          <c:dPt>
            <c:idx val="20"/>
            <c:invertIfNegative val="0"/>
            <c:bubble3D val="0"/>
            <c:spPr>
              <a:solidFill>
                <a:srgbClr val="FF0000">
                  <a:alpha val="33000"/>
                </a:srgbClr>
              </a:solidFill>
              <a:scene3d>
                <a:camera prst="orthographicFront"/>
                <a:lightRig rig="threePt" dir="t"/>
              </a:scene3d>
              <a:sp3d>
                <a:bevelT/>
              </a:sp3d>
            </c:spPr>
          </c:dPt>
          <c:dLbls>
            <c:dLbl>
              <c:idx val="0"/>
              <c:layout/>
              <c:tx>
                <c:rich>
                  <a:bodyPr/>
                  <a:lstStyle/>
                  <a:p>
                    <a:r>
                      <a:rPr lang="en-US" dirty="0" smtClean="0"/>
                      <a:t>USA </a:t>
                    </a:r>
                  </a:p>
                  <a:p>
                    <a:r>
                      <a:rPr lang="en-US" dirty="0" smtClean="0"/>
                      <a:t>2,1</a:t>
                    </a:r>
                    <a:r>
                      <a:rPr lang="en-US" dirty="0"/>
                      <a:t>%</a:t>
                    </a:r>
                  </a:p>
                </c:rich>
              </c:tx>
              <c:dLblPos val="l"/>
              <c:showLegendKey val="0"/>
              <c:showVal val="1"/>
              <c:showCatName val="0"/>
              <c:showSerName val="0"/>
              <c:showPercent val="0"/>
              <c:showBubbleSize val="0"/>
            </c:dLbl>
            <c:dLbl>
              <c:idx val="1"/>
              <c:layout/>
              <c:tx>
                <c:rich>
                  <a:bodyPr/>
                  <a:lstStyle/>
                  <a:p>
                    <a:r>
                      <a:rPr lang="en-US" smtClean="0"/>
                      <a:t>UK 2,4</a:t>
                    </a:r>
                    <a:r>
                      <a:rPr lang="en-US"/>
                      <a:t>%</a:t>
                    </a:r>
                  </a:p>
                </c:rich>
              </c:tx>
              <c:dLblPos val="ctr"/>
              <c:showLegendKey val="0"/>
              <c:showVal val="1"/>
              <c:showCatName val="0"/>
              <c:showSerName val="0"/>
              <c:showPercent val="0"/>
              <c:showBubbleSize val="0"/>
            </c:dLbl>
            <c:dLbl>
              <c:idx val="2"/>
              <c:layout>
                <c:manualLayout>
                  <c:x val="-0.25981932453058515"/>
                  <c:y val="1.0562391631525307E-2"/>
                </c:manualLayout>
              </c:layout>
              <c:tx>
                <c:rich>
                  <a:bodyPr/>
                  <a:lstStyle/>
                  <a:p>
                    <a:r>
                      <a:rPr lang="en-US" dirty="0" err="1" smtClean="0"/>
                      <a:t>Ger</a:t>
                    </a:r>
                    <a:r>
                      <a:rPr lang="en-US" dirty="0" smtClean="0"/>
                      <a:t> </a:t>
                    </a:r>
                  </a:p>
                  <a:p>
                    <a:r>
                      <a:rPr lang="en-US" dirty="0" smtClean="0"/>
                      <a:t>-3,3</a:t>
                    </a:r>
                    <a:r>
                      <a:rPr lang="en-US" dirty="0"/>
                      <a:t>%</a:t>
                    </a:r>
                  </a:p>
                </c:rich>
              </c:tx>
              <c:dLblPos val="r"/>
              <c:showLegendKey val="0"/>
              <c:showVal val="1"/>
              <c:showCatName val="0"/>
              <c:showSerName val="0"/>
              <c:showPercent val="0"/>
              <c:showBubbleSize val="0"/>
            </c:dLbl>
            <c:dLbl>
              <c:idx val="3"/>
              <c:layout/>
              <c:tx>
                <c:rich>
                  <a:bodyPr/>
                  <a:lstStyle/>
                  <a:p>
                    <a:r>
                      <a:rPr lang="en-US" dirty="0" smtClean="0"/>
                      <a:t>Can -3,8</a:t>
                    </a:r>
                    <a:r>
                      <a:rPr lang="en-US" dirty="0"/>
                      <a:t>%</a:t>
                    </a:r>
                  </a:p>
                </c:rich>
              </c:tx>
              <c:dLblPos val="b"/>
              <c:showLegendKey val="0"/>
              <c:showVal val="1"/>
              <c:showCatName val="0"/>
              <c:showSerName val="0"/>
              <c:showPercent val="0"/>
              <c:showBubbleSize val="0"/>
            </c:dLbl>
            <c:dLbl>
              <c:idx val="4"/>
              <c:layout/>
              <c:tx>
                <c:rich>
                  <a:bodyPr/>
                  <a:lstStyle/>
                  <a:p>
                    <a:r>
                      <a:rPr lang="en-US" smtClean="0"/>
                      <a:t>Jap 4,4</a:t>
                    </a:r>
                    <a:r>
                      <a:rPr lang="en-US"/>
                      <a:t>%</a:t>
                    </a:r>
                  </a:p>
                </c:rich>
              </c:tx>
              <c:dLblPos val="l"/>
              <c:showLegendKey val="0"/>
              <c:showVal val="1"/>
              <c:showCatName val="0"/>
              <c:showSerName val="0"/>
              <c:showPercent val="0"/>
              <c:showBubbleSize val="0"/>
            </c:dLbl>
            <c:dLbl>
              <c:idx val="5"/>
              <c:layout/>
              <c:tx>
                <c:rich>
                  <a:bodyPr/>
                  <a:lstStyle/>
                  <a:p>
                    <a:r>
                      <a:rPr lang="en-US" smtClean="0"/>
                      <a:t>Chi -2,2</a:t>
                    </a:r>
                    <a:r>
                      <a:rPr lang="en-US"/>
                      <a:t>%</a:t>
                    </a:r>
                  </a:p>
                </c:rich>
              </c:tx>
              <c:dLblPos val="t"/>
              <c:showLegendKey val="0"/>
              <c:showVal val="1"/>
              <c:showCatName val="0"/>
              <c:showSerName val="0"/>
              <c:showPercent val="0"/>
              <c:showBubbleSize val="0"/>
            </c:dLbl>
            <c:dLbl>
              <c:idx val="6"/>
              <c:layout/>
              <c:tx>
                <c:rich>
                  <a:bodyPr/>
                  <a:lstStyle/>
                  <a:p>
                    <a:r>
                      <a:rPr lang="en-US" smtClean="0"/>
                      <a:t>Bel 0,4</a:t>
                    </a:r>
                    <a:r>
                      <a:rPr lang="en-US"/>
                      <a:t>%</a:t>
                    </a:r>
                  </a:p>
                </c:rich>
              </c:tx>
              <c:dLblPos val="l"/>
              <c:showLegendKey val="0"/>
              <c:showVal val="1"/>
              <c:showCatName val="0"/>
              <c:showSerName val="0"/>
              <c:showPercent val="0"/>
              <c:showBubbleSize val="0"/>
            </c:dLbl>
            <c:dLbl>
              <c:idx val="7"/>
              <c:layout/>
              <c:tx>
                <c:rich>
                  <a:bodyPr/>
                  <a:lstStyle/>
                  <a:p>
                    <a:r>
                      <a:rPr lang="en-US" smtClean="0"/>
                      <a:t>-Swt 3,4</a:t>
                    </a:r>
                    <a:r>
                      <a:rPr lang="en-US"/>
                      <a:t>%</a:t>
                    </a:r>
                  </a:p>
                </c:rich>
              </c:tx>
              <c:dLblPos val="ctr"/>
              <c:showLegendKey val="0"/>
              <c:showVal val="1"/>
              <c:showCatName val="0"/>
              <c:showSerName val="0"/>
              <c:showPercent val="0"/>
              <c:showBubbleSize val="0"/>
            </c:dLbl>
            <c:dLbl>
              <c:idx val="8"/>
              <c:layout/>
              <c:tx>
                <c:rich>
                  <a:bodyPr/>
                  <a:lstStyle/>
                  <a:p>
                    <a:r>
                      <a:rPr lang="en-US" smtClean="0"/>
                      <a:t>Nth</a:t>
                    </a:r>
                  </a:p>
                  <a:p>
                    <a:r>
                      <a:rPr lang="en-US" smtClean="0"/>
                      <a:t>2,1</a:t>
                    </a:r>
                    <a:r>
                      <a:rPr lang="en-US"/>
                      <a:t>%</a:t>
                    </a:r>
                  </a:p>
                </c:rich>
              </c:tx>
              <c:dLblPos val="ctr"/>
              <c:showLegendKey val="0"/>
              <c:showVal val="1"/>
              <c:showCatName val="0"/>
              <c:showSerName val="0"/>
              <c:showPercent val="0"/>
              <c:showBubbleSize val="0"/>
            </c:dLbl>
            <c:dLbl>
              <c:idx val="9"/>
              <c:layout/>
              <c:tx>
                <c:rich>
                  <a:bodyPr/>
                  <a:lstStyle/>
                  <a:p>
                    <a:r>
                      <a:rPr lang="en-US" smtClean="0"/>
                      <a:t>Rus </a:t>
                    </a:r>
                  </a:p>
                  <a:p>
                    <a:r>
                      <a:rPr lang="en-US" smtClean="0"/>
                      <a:t>-5,4</a:t>
                    </a:r>
                    <a:r>
                      <a:rPr lang="en-US"/>
                      <a:t>%</a:t>
                    </a:r>
                  </a:p>
                </c:rich>
              </c:tx>
              <c:dLblPos val="ctr"/>
              <c:showLegendKey val="0"/>
              <c:showVal val="1"/>
              <c:showCatName val="0"/>
              <c:showSerName val="0"/>
              <c:showPercent val="0"/>
              <c:showBubbleSize val="0"/>
            </c:dLbl>
            <c:dLbl>
              <c:idx val="10"/>
              <c:layout/>
              <c:tx>
                <c:rich>
                  <a:bodyPr/>
                  <a:lstStyle/>
                  <a:p>
                    <a:r>
                      <a:rPr lang="en-US" smtClean="0"/>
                      <a:t>Fra </a:t>
                    </a:r>
                  </a:p>
                  <a:p>
                    <a:r>
                      <a:rPr lang="en-US" smtClean="0"/>
                      <a:t>-4,4</a:t>
                    </a:r>
                    <a:r>
                      <a:rPr lang="en-US"/>
                      <a:t>%</a:t>
                    </a:r>
                  </a:p>
                </c:rich>
              </c:tx>
              <c:dLblPos val="t"/>
              <c:showLegendKey val="0"/>
              <c:showVal val="1"/>
              <c:showCatName val="0"/>
              <c:showSerName val="0"/>
              <c:showPercent val="0"/>
              <c:showBubbleSize val="0"/>
            </c:dLbl>
            <c:dLbl>
              <c:idx val="11"/>
              <c:layout/>
              <c:tx>
                <c:rich>
                  <a:bodyPr/>
                  <a:lstStyle/>
                  <a:p>
                    <a:r>
                      <a:rPr lang="en-US" dirty="0" err="1" smtClean="0"/>
                      <a:t>Swe</a:t>
                    </a:r>
                    <a:endParaRPr lang="en-US" dirty="0" smtClean="0"/>
                  </a:p>
                  <a:p>
                    <a:r>
                      <a:rPr lang="en-US" dirty="0" smtClean="0"/>
                      <a:t>2,1</a:t>
                    </a:r>
                    <a:r>
                      <a:rPr lang="en-US" dirty="0"/>
                      <a:t>%</a:t>
                    </a:r>
                  </a:p>
                </c:rich>
              </c:tx>
              <c:dLblPos val="r"/>
              <c:showLegendKey val="0"/>
              <c:showVal val="1"/>
              <c:showCatName val="0"/>
              <c:showSerName val="0"/>
              <c:showPercent val="0"/>
              <c:showBubbleSize val="0"/>
            </c:dLbl>
            <c:dLbl>
              <c:idx val="12"/>
              <c:layout/>
              <c:tx>
                <c:rich>
                  <a:bodyPr/>
                  <a:lstStyle/>
                  <a:p>
                    <a:r>
                      <a:rPr lang="en-US" smtClean="0"/>
                      <a:t>Den</a:t>
                    </a:r>
                  </a:p>
                  <a:p>
                    <a:r>
                      <a:rPr lang="en-US" smtClean="0"/>
                      <a:t>-3,2</a:t>
                    </a:r>
                    <a:r>
                      <a:rPr lang="en-US"/>
                      <a:t>%</a:t>
                    </a:r>
                  </a:p>
                </c:rich>
              </c:tx>
              <c:dLblPos val="t"/>
              <c:showLegendKey val="0"/>
              <c:showVal val="1"/>
              <c:showCatName val="0"/>
              <c:showSerName val="0"/>
              <c:showPercent val="0"/>
              <c:showBubbleSize val="0"/>
            </c:dLbl>
            <c:dLblPos val="ctr"/>
            <c:showLegendKey val="0"/>
            <c:showVal val="1"/>
            <c:showCatName val="0"/>
            <c:showSerName val="0"/>
            <c:showPercent val="0"/>
            <c:showBubbleSize val="0"/>
            <c:showLeaderLines val="0"/>
          </c:dLbls>
          <c:xVal>
            <c:numRef>
              <c:f>Hoja1!$A$2:$A$14</c:f>
              <c:numCache>
                <c:formatCode>0.0%</c:formatCode>
                <c:ptCount val="13"/>
                <c:pt idx="0">
                  <c:v>-2.1037730108642218E-2</c:v>
                </c:pt>
                <c:pt idx="1">
                  <c:v>7.511751989516674E-2</c:v>
                </c:pt>
                <c:pt idx="2">
                  <c:v>1.3647532379329752E-3</c:v>
                </c:pt>
                <c:pt idx="3">
                  <c:v>3.2755695555329395E-2</c:v>
                </c:pt>
                <c:pt idx="4">
                  <c:v>2.3389955913096276E-2</c:v>
                </c:pt>
                <c:pt idx="5">
                  <c:v>1.9135382598170762E-2</c:v>
                </c:pt>
                <c:pt idx="6">
                  <c:v>-1.3655452376755667E-2</c:v>
                </c:pt>
                <c:pt idx="7">
                  <c:v>2.0519737940496153E-2</c:v>
                </c:pt>
                <c:pt idx="8">
                  <c:v>-1.4051034106610885E-2</c:v>
                </c:pt>
                <c:pt idx="9">
                  <c:v>-5.7801404758992536E-2</c:v>
                </c:pt>
                <c:pt idx="10">
                  <c:v>0.2320283633344597</c:v>
                </c:pt>
                <c:pt idx="11">
                  <c:v>0.11918935918993261</c:v>
                </c:pt>
                <c:pt idx="12">
                  <c:v>-8.4109109714157138E-2</c:v>
                </c:pt>
              </c:numCache>
            </c:numRef>
          </c:xVal>
          <c:yVal>
            <c:numRef>
              <c:f>Hoja1!$B$2:$B$14</c:f>
              <c:numCache>
                <c:formatCode>0.0%</c:formatCode>
                <c:ptCount val="13"/>
                <c:pt idx="0">
                  <c:v>2.1399069291180631E-2</c:v>
                </c:pt>
                <c:pt idx="1">
                  <c:v>2.3931691171446584E-2</c:v>
                </c:pt>
                <c:pt idx="2">
                  <c:v>-3.2733886100403863E-2</c:v>
                </c:pt>
                <c:pt idx="3">
                  <c:v>-3.8120419776038916E-2</c:v>
                </c:pt>
                <c:pt idx="4">
                  <c:v>4.381087780352743E-2</c:v>
                </c:pt>
                <c:pt idx="5">
                  <c:v>-2.1905556082702605E-2</c:v>
                </c:pt>
                <c:pt idx="6">
                  <c:v>4.4620586987850963E-3</c:v>
                </c:pt>
                <c:pt idx="7">
                  <c:v>-3.4482950502403791E-2</c:v>
                </c:pt>
                <c:pt idx="8">
                  <c:v>2.0614794687750258E-2</c:v>
                </c:pt>
                <c:pt idx="9">
                  <c:v>-5.3984897329516515E-2</c:v>
                </c:pt>
                <c:pt idx="10">
                  <c:v>-4.3623712753670323E-2</c:v>
                </c:pt>
                <c:pt idx="11">
                  <c:v>2.1226818156114206E-2</c:v>
                </c:pt>
                <c:pt idx="12">
                  <c:v>-3.1533521545469283E-2</c:v>
                </c:pt>
              </c:numCache>
            </c:numRef>
          </c:yVal>
          <c:bubbleSize>
            <c:numRef>
              <c:f>Hoja1!$C$2:$C$14</c:f>
              <c:numCache>
                <c:formatCode>#,##0.0_ ;\-#,##0.0\ </c:formatCode>
                <c:ptCount val="13"/>
                <c:pt idx="0">
                  <c:v>4031.5412409999999</c:v>
                </c:pt>
                <c:pt idx="1">
                  <c:v>3825.6777819999998</c:v>
                </c:pt>
                <c:pt idx="2">
                  <c:v>2511.402</c:v>
                </c:pt>
                <c:pt idx="3">
                  <c:v>1465.38588</c:v>
                </c:pt>
                <c:pt idx="4">
                  <c:v>1235.371834</c:v>
                </c:pt>
                <c:pt idx="5">
                  <c:v>1145.1110899999999</c:v>
                </c:pt>
                <c:pt idx="6">
                  <c:v>984.28332999999998</c:v>
                </c:pt>
                <c:pt idx="7">
                  <c:v>920.65222199999994</c:v>
                </c:pt>
                <c:pt idx="8">
                  <c:v>903.80337999999995</c:v>
                </c:pt>
                <c:pt idx="9">
                  <c:v>865.46779900000013</c:v>
                </c:pt>
                <c:pt idx="10">
                  <c:v>627.42428900000004</c:v>
                </c:pt>
                <c:pt idx="11">
                  <c:v>603.36081000000001</c:v>
                </c:pt>
                <c:pt idx="12">
                  <c:v>529.36676</c:v>
                </c:pt>
              </c:numCache>
            </c:numRef>
          </c:bubbleSize>
          <c:bubble3D val="0"/>
        </c:ser>
        <c:dLbls>
          <c:showLegendKey val="0"/>
          <c:showVal val="0"/>
          <c:showCatName val="0"/>
          <c:showSerName val="0"/>
          <c:showPercent val="0"/>
          <c:showBubbleSize val="0"/>
        </c:dLbls>
        <c:bubbleScale val="100"/>
        <c:showNegBubbles val="0"/>
        <c:axId val="106794368"/>
        <c:axId val="106898944"/>
      </c:bubbleChart>
      <c:valAx>
        <c:axId val="106794368"/>
        <c:scaling>
          <c:orientation val="minMax"/>
          <c:max val="0.25"/>
          <c:min val="-0.1"/>
        </c:scaling>
        <c:delete val="0"/>
        <c:axPos val="b"/>
        <c:title>
          <c:tx>
            <c:rich>
              <a:bodyPr/>
              <a:lstStyle/>
              <a:p>
                <a:pPr>
                  <a:defRPr/>
                </a:pPr>
                <a:r>
                  <a:rPr lang="es-ES" dirty="0" err="1" smtClean="0"/>
                  <a:t>Chg</a:t>
                </a:r>
                <a:r>
                  <a:rPr lang="es-ES" dirty="0" smtClean="0"/>
                  <a:t> rate in </a:t>
                </a:r>
                <a:r>
                  <a:rPr lang="es-ES" dirty="0" err="1" smtClean="0"/>
                  <a:t>volume</a:t>
                </a:r>
                <a:endParaRPr lang="es-ES" dirty="0"/>
              </a:p>
            </c:rich>
          </c:tx>
          <c:layout/>
          <c:overlay val="0"/>
        </c:title>
        <c:numFmt formatCode="0%" sourceLinked="0"/>
        <c:majorTickMark val="out"/>
        <c:minorTickMark val="none"/>
        <c:tickLblPos val="low"/>
        <c:txPr>
          <a:bodyPr/>
          <a:lstStyle/>
          <a:p>
            <a:pPr>
              <a:defRPr sz="800"/>
            </a:pPr>
            <a:endParaRPr lang="es-ES"/>
          </a:p>
        </c:txPr>
        <c:crossAx val="106898944"/>
        <c:crosses val="autoZero"/>
        <c:crossBetween val="midCat"/>
      </c:valAx>
      <c:valAx>
        <c:axId val="106898944"/>
        <c:scaling>
          <c:orientation val="minMax"/>
          <c:max val="5.000000000000001E-2"/>
          <c:min val="-6.0000000000000012E-2"/>
        </c:scaling>
        <c:delete val="0"/>
        <c:axPos val="l"/>
        <c:majorGridlines>
          <c:spPr>
            <a:ln>
              <a:solidFill>
                <a:schemeClr val="bg1">
                  <a:lumMod val="85000"/>
                </a:schemeClr>
              </a:solidFill>
              <a:prstDash val="dash"/>
            </a:ln>
          </c:spPr>
        </c:majorGridlines>
        <c:title>
          <c:tx>
            <c:rich>
              <a:bodyPr rot="-5400000" vert="horz"/>
              <a:lstStyle/>
              <a:p>
                <a:pPr>
                  <a:defRPr/>
                </a:pPr>
                <a:r>
                  <a:rPr lang="es-ES" dirty="0" err="1" smtClean="0"/>
                  <a:t>Chg</a:t>
                </a:r>
                <a:r>
                  <a:rPr lang="es-ES" dirty="0" smtClean="0"/>
                  <a:t> rate in </a:t>
                </a:r>
                <a:r>
                  <a:rPr lang="es-ES" dirty="0" err="1" smtClean="0"/>
                  <a:t>value</a:t>
                </a:r>
                <a:endParaRPr lang="es-ES" dirty="0"/>
              </a:p>
            </c:rich>
          </c:tx>
          <c:layout/>
          <c:overlay val="0"/>
        </c:title>
        <c:numFmt formatCode="0%" sourceLinked="0"/>
        <c:majorTickMark val="out"/>
        <c:minorTickMark val="none"/>
        <c:tickLblPos val="low"/>
        <c:txPr>
          <a:bodyPr/>
          <a:lstStyle/>
          <a:p>
            <a:pPr>
              <a:defRPr sz="800"/>
            </a:pPr>
            <a:endParaRPr lang="es-ES"/>
          </a:p>
        </c:txPr>
        <c:crossAx val="106794368"/>
        <c:crosses val="autoZero"/>
        <c:crossBetween val="midCat"/>
      </c:valAx>
    </c:plotArea>
    <c:plotVisOnly val="1"/>
    <c:dispBlanksAs val="gap"/>
    <c:showDLblsOverMax val="0"/>
  </c:chart>
  <c:txPr>
    <a:bodyPr/>
    <a:lstStyle/>
    <a:p>
      <a:pPr>
        <a:defRPr sz="1800"/>
      </a:pPr>
      <a:endParaRPr lang="es-E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702D6F3-AFD2-4DC6-8062-8F5101154E11}" type="datetimeFigureOut">
              <a:rPr lang="es-ES" smtClean="0"/>
              <a:t>08/04/2015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7E7C94-CB20-44D8-9580-BFB7C2C24B41}" type="slidenum">
              <a:rPr lang="es-ES" smtClean="0"/>
              <a:t>‹Nº›</a:t>
            </a:fld>
            <a:endParaRPr lang="es-ES"/>
          </a:p>
        </p:txBody>
      </p:sp>
    </p:spTree>
    <p:extLst>
      <p:ext uri="{BB962C8B-B14F-4D97-AF65-F5344CB8AC3E}">
        <p14:creationId xmlns:p14="http://schemas.microsoft.com/office/powerpoint/2010/main" val="14984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702D6F3-AFD2-4DC6-8062-8F5101154E11}" type="datetimeFigureOut">
              <a:rPr lang="es-ES" smtClean="0"/>
              <a:t>08/04/2015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7E7C94-CB20-44D8-9580-BFB7C2C24B41}" type="slidenum">
              <a:rPr lang="es-ES" smtClean="0"/>
              <a:t>‹Nº›</a:t>
            </a:fld>
            <a:endParaRPr lang="es-ES"/>
          </a:p>
        </p:txBody>
      </p:sp>
    </p:spTree>
    <p:extLst>
      <p:ext uri="{BB962C8B-B14F-4D97-AF65-F5344CB8AC3E}">
        <p14:creationId xmlns:p14="http://schemas.microsoft.com/office/powerpoint/2010/main" val="213898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702D6F3-AFD2-4DC6-8062-8F5101154E11}" type="datetimeFigureOut">
              <a:rPr lang="es-ES" smtClean="0"/>
              <a:t>08/04/2015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7E7C94-CB20-44D8-9580-BFB7C2C24B41}" type="slidenum">
              <a:rPr lang="es-ES" smtClean="0"/>
              <a:t>‹Nº›</a:t>
            </a:fld>
            <a:endParaRPr lang="es-ES"/>
          </a:p>
        </p:txBody>
      </p:sp>
    </p:spTree>
    <p:extLst>
      <p:ext uri="{BB962C8B-B14F-4D97-AF65-F5344CB8AC3E}">
        <p14:creationId xmlns:p14="http://schemas.microsoft.com/office/powerpoint/2010/main" val="2961563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702D6F3-AFD2-4DC6-8062-8F5101154E11}" type="datetimeFigureOut">
              <a:rPr lang="es-ES" smtClean="0"/>
              <a:t>08/04/2015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7E7C94-CB20-44D8-9580-BFB7C2C24B41}" type="slidenum">
              <a:rPr lang="es-ES" smtClean="0"/>
              <a:t>‹Nº›</a:t>
            </a:fld>
            <a:endParaRPr lang="es-ES"/>
          </a:p>
        </p:txBody>
      </p:sp>
    </p:spTree>
    <p:extLst>
      <p:ext uri="{BB962C8B-B14F-4D97-AF65-F5344CB8AC3E}">
        <p14:creationId xmlns:p14="http://schemas.microsoft.com/office/powerpoint/2010/main" val="330645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702D6F3-AFD2-4DC6-8062-8F5101154E11}" type="datetimeFigureOut">
              <a:rPr lang="es-ES" smtClean="0"/>
              <a:t>08/04/2015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7E7C94-CB20-44D8-9580-BFB7C2C24B41}" type="slidenum">
              <a:rPr lang="es-ES" smtClean="0"/>
              <a:t>‹Nº›</a:t>
            </a:fld>
            <a:endParaRPr lang="es-ES"/>
          </a:p>
        </p:txBody>
      </p:sp>
    </p:spTree>
    <p:extLst>
      <p:ext uri="{BB962C8B-B14F-4D97-AF65-F5344CB8AC3E}">
        <p14:creationId xmlns:p14="http://schemas.microsoft.com/office/powerpoint/2010/main" val="47725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702D6F3-AFD2-4DC6-8062-8F5101154E11}" type="datetimeFigureOut">
              <a:rPr lang="es-ES" smtClean="0"/>
              <a:t>08/04/2015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7E7C94-CB20-44D8-9580-BFB7C2C24B41}" type="slidenum">
              <a:rPr lang="es-ES" smtClean="0"/>
              <a:t>‹Nº›</a:t>
            </a:fld>
            <a:endParaRPr lang="es-ES"/>
          </a:p>
        </p:txBody>
      </p:sp>
    </p:spTree>
    <p:extLst>
      <p:ext uri="{BB962C8B-B14F-4D97-AF65-F5344CB8AC3E}">
        <p14:creationId xmlns:p14="http://schemas.microsoft.com/office/powerpoint/2010/main" val="225917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702D6F3-AFD2-4DC6-8062-8F5101154E11}" type="datetimeFigureOut">
              <a:rPr lang="es-ES" smtClean="0"/>
              <a:t>08/04/2015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F7E7C94-CB20-44D8-9580-BFB7C2C24B41}" type="slidenum">
              <a:rPr lang="es-ES" smtClean="0"/>
              <a:t>‹Nº›</a:t>
            </a:fld>
            <a:endParaRPr lang="es-ES"/>
          </a:p>
        </p:txBody>
      </p:sp>
    </p:spTree>
    <p:extLst>
      <p:ext uri="{BB962C8B-B14F-4D97-AF65-F5344CB8AC3E}">
        <p14:creationId xmlns:p14="http://schemas.microsoft.com/office/powerpoint/2010/main" val="355144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702D6F3-AFD2-4DC6-8062-8F5101154E11}" type="datetimeFigureOut">
              <a:rPr lang="es-ES" smtClean="0"/>
              <a:t>08/04/2015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F7E7C94-CB20-44D8-9580-BFB7C2C24B41}" type="slidenum">
              <a:rPr lang="es-ES" smtClean="0"/>
              <a:t>‹Nº›</a:t>
            </a:fld>
            <a:endParaRPr lang="es-ES"/>
          </a:p>
        </p:txBody>
      </p:sp>
    </p:spTree>
    <p:extLst>
      <p:ext uri="{BB962C8B-B14F-4D97-AF65-F5344CB8AC3E}">
        <p14:creationId xmlns:p14="http://schemas.microsoft.com/office/powerpoint/2010/main" val="2686970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02D6F3-AFD2-4DC6-8062-8F5101154E11}" type="datetimeFigureOut">
              <a:rPr lang="es-ES" smtClean="0"/>
              <a:t>08/04/2015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F7E7C94-CB20-44D8-9580-BFB7C2C24B41}" type="slidenum">
              <a:rPr lang="es-ES" smtClean="0"/>
              <a:t>‹Nº›</a:t>
            </a:fld>
            <a:endParaRPr lang="es-ES"/>
          </a:p>
        </p:txBody>
      </p:sp>
    </p:spTree>
    <p:extLst>
      <p:ext uri="{BB962C8B-B14F-4D97-AF65-F5344CB8AC3E}">
        <p14:creationId xmlns:p14="http://schemas.microsoft.com/office/powerpoint/2010/main" val="110605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02D6F3-AFD2-4DC6-8062-8F5101154E11}" type="datetimeFigureOut">
              <a:rPr lang="es-ES" smtClean="0"/>
              <a:t>08/04/2015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7E7C94-CB20-44D8-9580-BFB7C2C24B41}" type="slidenum">
              <a:rPr lang="es-ES" smtClean="0"/>
              <a:t>‹Nº›</a:t>
            </a:fld>
            <a:endParaRPr lang="es-ES"/>
          </a:p>
        </p:txBody>
      </p:sp>
    </p:spTree>
    <p:extLst>
      <p:ext uri="{BB962C8B-B14F-4D97-AF65-F5344CB8AC3E}">
        <p14:creationId xmlns:p14="http://schemas.microsoft.com/office/powerpoint/2010/main" val="402101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702D6F3-AFD2-4DC6-8062-8F5101154E11}" type="datetimeFigureOut">
              <a:rPr lang="es-ES" smtClean="0"/>
              <a:t>08/04/2015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7E7C94-CB20-44D8-9580-BFB7C2C24B41}" type="slidenum">
              <a:rPr lang="es-ES" smtClean="0"/>
              <a:t>‹Nº›</a:t>
            </a:fld>
            <a:endParaRPr lang="es-ES"/>
          </a:p>
        </p:txBody>
      </p:sp>
    </p:spTree>
    <p:extLst>
      <p:ext uri="{BB962C8B-B14F-4D97-AF65-F5344CB8AC3E}">
        <p14:creationId xmlns:p14="http://schemas.microsoft.com/office/powerpoint/2010/main" val="191173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2D6F3-AFD2-4DC6-8062-8F5101154E11}" type="datetimeFigureOut">
              <a:rPr lang="es-ES" smtClean="0"/>
              <a:t>08/04/2015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E7C94-CB20-44D8-9580-BFB7C2C24B41}" type="slidenum">
              <a:rPr lang="es-ES" smtClean="0"/>
              <a:t>‹Nº›</a:t>
            </a:fld>
            <a:endParaRPr lang="es-ES"/>
          </a:p>
        </p:txBody>
      </p:sp>
    </p:spTree>
    <p:extLst>
      <p:ext uri="{BB962C8B-B14F-4D97-AF65-F5344CB8AC3E}">
        <p14:creationId xmlns:p14="http://schemas.microsoft.com/office/powerpoint/2010/main" val="169658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package" Target="../embeddings/Microsoft_Excel_Worksheet10.xlsx"/></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117" Type="http://schemas.openxmlformats.org/officeDocument/2006/relationships/tags" Target="../tags/tag118.xml"/><Relationship Id="rId299" Type="http://schemas.openxmlformats.org/officeDocument/2006/relationships/tags" Target="../tags/tag300.xml"/><Relationship Id="rId303" Type="http://schemas.openxmlformats.org/officeDocument/2006/relationships/tags" Target="../tags/tag304.xml"/><Relationship Id="rId21" Type="http://schemas.openxmlformats.org/officeDocument/2006/relationships/tags" Target="../tags/tag22.xml"/><Relationship Id="rId42" Type="http://schemas.openxmlformats.org/officeDocument/2006/relationships/tags" Target="../tags/tag43.xml"/><Relationship Id="rId63" Type="http://schemas.openxmlformats.org/officeDocument/2006/relationships/tags" Target="../tags/tag64.xml"/><Relationship Id="rId84" Type="http://schemas.openxmlformats.org/officeDocument/2006/relationships/tags" Target="../tags/tag85.xml"/><Relationship Id="rId138" Type="http://schemas.openxmlformats.org/officeDocument/2006/relationships/tags" Target="../tags/tag139.xml"/><Relationship Id="rId159" Type="http://schemas.openxmlformats.org/officeDocument/2006/relationships/tags" Target="../tags/tag160.xml"/><Relationship Id="rId324" Type="http://schemas.openxmlformats.org/officeDocument/2006/relationships/tags" Target="../tags/tag325.xml"/><Relationship Id="rId345" Type="http://schemas.openxmlformats.org/officeDocument/2006/relationships/tags" Target="../tags/tag346.xml"/><Relationship Id="rId366" Type="http://schemas.openxmlformats.org/officeDocument/2006/relationships/tags" Target="../tags/tag367.xml"/><Relationship Id="rId170" Type="http://schemas.openxmlformats.org/officeDocument/2006/relationships/tags" Target="../tags/tag171.xml"/><Relationship Id="rId191" Type="http://schemas.openxmlformats.org/officeDocument/2006/relationships/tags" Target="../tags/tag192.xml"/><Relationship Id="rId205" Type="http://schemas.openxmlformats.org/officeDocument/2006/relationships/tags" Target="../tags/tag206.xml"/><Relationship Id="rId226" Type="http://schemas.openxmlformats.org/officeDocument/2006/relationships/tags" Target="../tags/tag227.xml"/><Relationship Id="rId247" Type="http://schemas.openxmlformats.org/officeDocument/2006/relationships/tags" Target="../tags/tag248.xml"/><Relationship Id="rId107" Type="http://schemas.openxmlformats.org/officeDocument/2006/relationships/tags" Target="../tags/tag108.xml"/><Relationship Id="rId268" Type="http://schemas.openxmlformats.org/officeDocument/2006/relationships/tags" Target="../tags/tag269.xml"/><Relationship Id="rId289" Type="http://schemas.openxmlformats.org/officeDocument/2006/relationships/tags" Target="../tags/tag290.xml"/><Relationship Id="rId11" Type="http://schemas.openxmlformats.org/officeDocument/2006/relationships/tags" Target="../tags/tag12.xml"/><Relationship Id="rId32" Type="http://schemas.openxmlformats.org/officeDocument/2006/relationships/tags" Target="../tags/tag33.xml"/><Relationship Id="rId53" Type="http://schemas.openxmlformats.org/officeDocument/2006/relationships/tags" Target="../tags/tag54.xml"/><Relationship Id="rId74" Type="http://schemas.openxmlformats.org/officeDocument/2006/relationships/tags" Target="../tags/tag75.xml"/><Relationship Id="rId128" Type="http://schemas.openxmlformats.org/officeDocument/2006/relationships/tags" Target="../tags/tag129.xml"/><Relationship Id="rId149" Type="http://schemas.openxmlformats.org/officeDocument/2006/relationships/tags" Target="../tags/tag150.xml"/><Relationship Id="rId314" Type="http://schemas.openxmlformats.org/officeDocument/2006/relationships/tags" Target="../tags/tag315.xml"/><Relationship Id="rId335" Type="http://schemas.openxmlformats.org/officeDocument/2006/relationships/tags" Target="../tags/tag336.xml"/><Relationship Id="rId356" Type="http://schemas.openxmlformats.org/officeDocument/2006/relationships/tags" Target="../tags/tag357.xml"/><Relationship Id="rId377" Type="http://schemas.openxmlformats.org/officeDocument/2006/relationships/tags" Target="../tags/tag378.xml"/><Relationship Id="rId5" Type="http://schemas.openxmlformats.org/officeDocument/2006/relationships/tags" Target="../tags/tag6.xml"/><Relationship Id="rId95" Type="http://schemas.openxmlformats.org/officeDocument/2006/relationships/tags" Target="../tags/tag96.xml"/><Relationship Id="rId160" Type="http://schemas.openxmlformats.org/officeDocument/2006/relationships/tags" Target="../tags/tag161.xml"/><Relationship Id="rId181" Type="http://schemas.openxmlformats.org/officeDocument/2006/relationships/tags" Target="../tags/tag182.xml"/><Relationship Id="rId216" Type="http://schemas.openxmlformats.org/officeDocument/2006/relationships/tags" Target="../tags/tag217.xml"/><Relationship Id="rId237" Type="http://schemas.openxmlformats.org/officeDocument/2006/relationships/tags" Target="../tags/tag238.xml"/><Relationship Id="rId258" Type="http://schemas.openxmlformats.org/officeDocument/2006/relationships/tags" Target="../tags/tag259.xml"/><Relationship Id="rId279" Type="http://schemas.openxmlformats.org/officeDocument/2006/relationships/tags" Target="../tags/tag280.xml"/><Relationship Id="rId22" Type="http://schemas.openxmlformats.org/officeDocument/2006/relationships/tags" Target="../tags/tag23.xml"/><Relationship Id="rId43" Type="http://schemas.openxmlformats.org/officeDocument/2006/relationships/tags" Target="../tags/tag44.xml"/><Relationship Id="rId64" Type="http://schemas.openxmlformats.org/officeDocument/2006/relationships/tags" Target="../tags/tag65.xml"/><Relationship Id="rId118" Type="http://schemas.openxmlformats.org/officeDocument/2006/relationships/tags" Target="../tags/tag119.xml"/><Relationship Id="rId139" Type="http://schemas.openxmlformats.org/officeDocument/2006/relationships/tags" Target="../tags/tag140.xml"/><Relationship Id="rId290" Type="http://schemas.openxmlformats.org/officeDocument/2006/relationships/tags" Target="../tags/tag291.xml"/><Relationship Id="rId304" Type="http://schemas.openxmlformats.org/officeDocument/2006/relationships/tags" Target="../tags/tag305.xml"/><Relationship Id="rId325" Type="http://schemas.openxmlformats.org/officeDocument/2006/relationships/tags" Target="../tags/tag326.xml"/><Relationship Id="rId346" Type="http://schemas.openxmlformats.org/officeDocument/2006/relationships/tags" Target="../tags/tag347.xml"/><Relationship Id="rId367" Type="http://schemas.openxmlformats.org/officeDocument/2006/relationships/tags" Target="../tags/tag368.xml"/><Relationship Id="rId85" Type="http://schemas.openxmlformats.org/officeDocument/2006/relationships/tags" Target="../tags/tag86.xml"/><Relationship Id="rId150" Type="http://schemas.openxmlformats.org/officeDocument/2006/relationships/tags" Target="../tags/tag151.xml"/><Relationship Id="rId171" Type="http://schemas.openxmlformats.org/officeDocument/2006/relationships/tags" Target="../tags/tag172.xml"/><Relationship Id="rId192" Type="http://schemas.openxmlformats.org/officeDocument/2006/relationships/tags" Target="../tags/tag193.xml"/><Relationship Id="rId206" Type="http://schemas.openxmlformats.org/officeDocument/2006/relationships/tags" Target="../tags/tag207.xml"/><Relationship Id="rId227" Type="http://schemas.openxmlformats.org/officeDocument/2006/relationships/tags" Target="../tags/tag228.xml"/><Relationship Id="rId248" Type="http://schemas.openxmlformats.org/officeDocument/2006/relationships/tags" Target="../tags/tag249.xml"/><Relationship Id="rId269" Type="http://schemas.openxmlformats.org/officeDocument/2006/relationships/tags" Target="../tags/tag270.xml"/><Relationship Id="rId12" Type="http://schemas.openxmlformats.org/officeDocument/2006/relationships/tags" Target="../tags/tag13.xml"/><Relationship Id="rId33" Type="http://schemas.openxmlformats.org/officeDocument/2006/relationships/tags" Target="../tags/tag34.xml"/><Relationship Id="rId108" Type="http://schemas.openxmlformats.org/officeDocument/2006/relationships/tags" Target="../tags/tag109.xml"/><Relationship Id="rId129" Type="http://schemas.openxmlformats.org/officeDocument/2006/relationships/tags" Target="../tags/tag130.xml"/><Relationship Id="rId280" Type="http://schemas.openxmlformats.org/officeDocument/2006/relationships/tags" Target="../tags/tag281.xml"/><Relationship Id="rId315" Type="http://schemas.openxmlformats.org/officeDocument/2006/relationships/tags" Target="../tags/tag316.xml"/><Relationship Id="rId336" Type="http://schemas.openxmlformats.org/officeDocument/2006/relationships/tags" Target="../tags/tag337.xml"/><Relationship Id="rId357" Type="http://schemas.openxmlformats.org/officeDocument/2006/relationships/tags" Target="../tags/tag358.xml"/><Relationship Id="rId54" Type="http://schemas.openxmlformats.org/officeDocument/2006/relationships/tags" Target="../tags/tag55.xml"/><Relationship Id="rId75" Type="http://schemas.openxmlformats.org/officeDocument/2006/relationships/tags" Target="../tags/tag76.xml"/><Relationship Id="rId96" Type="http://schemas.openxmlformats.org/officeDocument/2006/relationships/tags" Target="../tags/tag97.xml"/><Relationship Id="rId140" Type="http://schemas.openxmlformats.org/officeDocument/2006/relationships/tags" Target="../tags/tag141.xml"/><Relationship Id="rId161" Type="http://schemas.openxmlformats.org/officeDocument/2006/relationships/tags" Target="../tags/tag162.xml"/><Relationship Id="rId182" Type="http://schemas.openxmlformats.org/officeDocument/2006/relationships/tags" Target="../tags/tag183.xml"/><Relationship Id="rId217" Type="http://schemas.openxmlformats.org/officeDocument/2006/relationships/tags" Target="../tags/tag218.xml"/><Relationship Id="rId378" Type="http://schemas.openxmlformats.org/officeDocument/2006/relationships/tags" Target="../tags/tag379.xml"/><Relationship Id="rId6" Type="http://schemas.openxmlformats.org/officeDocument/2006/relationships/tags" Target="../tags/tag7.xml"/><Relationship Id="rId238" Type="http://schemas.openxmlformats.org/officeDocument/2006/relationships/tags" Target="../tags/tag239.xml"/><Relationship Id="rId259" Type="http://schemas.openxmlformats.org/officeDocument/2006/relationships/tags" Target="../tags/tag260.xml"/><Relationship Id="rId23" Type="http://schemas.openxmlformats.org/officeDocument/2006/relationships/tags" Target="../tags/tag24.xml"/><Relationship Id="rId119" Type="http://schemas.openxmlformats.org/officeDocument/2006/relationships/tags" Target="../tags/tag120.xml"/><Relationship Id="rId270" Type="http://schemas.openxmlformats.org/officeDocument/2006/relationships/tags" Target="../tags/tag271.xml"/><Relationship Id="rId291" Type="http://schemas.openxmlformats.org/officeDocument/2006/relationships/tags" Target="../tags/tag292.xml"/><Relationship Id="rId305" Type="http://schemas.openxmlformats.org/officeDocument/2006/relationships/tags" Target="../tags/tag306.xml"/><Relationship Id="rId326" Type="http://schemas.openxmlformats.org/officeDocument/2006/relationships/tags" Target="../tags/tag327.xml"/><Relationship Id="rId347" Type="http://schemas.openxmlformats.org/officeDocument/2006/relationships/tags" Target="../tags/tag348.xml"/><Relationship Id="rId44" Type="http://schemas.openxmlformats.org/officeDocument/2006/relationships/tags" Target="../tags/tag45.xml"/><Relationship Id="rId65" Type="http://schemas.openxmlformats.org/officeDocument/2006/relationships/tags" Target="../tags/tag66.xml"/><Relationship Id="rId86" Type="http://schemas.openxmlformats.org/officeDocument/2006/relationships/tags" Target="../tags/tag87.xml"/><Relationship Id="rId130" Type="http://schemas.openxmlformats.org/officeDocument/2006/relationships/tags" Target="../tags/tag131.xml"/><Relationship Id="rId151" Type="http://schemas.openxmlformats.org/officeDocument/2006/relationships/tags" Target="../tags/tag152.xml"/><Relationship Id="rId368" Type="http://schemas.openxmlformats.org/officeDocument/2006/relationships/tags" Target="../tags/tag369.xml"/><Relationship Id="rId172" Type="http://schemas.openxmlformats.org/officeDocument/2006/relationships/tags" Target="../tags/tag173.xml"/><Relationship Id="rId193" Type="http://schemas.openxmlformats.org/officeDocument/2006/relationships/tags" Target="../tags/tag194.xml"/><Relationship Id="rId207" Type="http://schemas.openxmlformats.org/officeDocument/2006/relationships/tags" Target="../tags/tag208.xml"/><Relationship Id="rId228" Type="http://schemas.openxmlformats.org/officeDocument/2006/relationships/tags" Target="../tags/tag229.xml"/><Relationship Id="rId249" Type="http://schemas.openxmlformats.org/officeDocument/2006/relationships/tags" Target="../tags/tag250.xml"/><Relationship Id="rId13" Type="http://schemas.openxmlformats.org/officeDocument/2006/relationships/tags" Target="../tags/tag14.xml"/><Relationship Id="rId109" Type="http://schemas.openxmlformats.org/officeDocument/2006/relationships/tags" Target="../tags/tag110.xml"/><Relationship Id="rId260" Type="http://schemas.openxmlformats.org/officeDocument/2006/relationships/tags" Target="../tags/tag261.xml"/><Relationship Id="rId281" Type="http://schemas.openxmlformats.org/officeDocument/2006/relationships/tags" Target="../tags/tag282.xml"/><Relationship Id="rId316" Type="http://schemas.openxmlformats.org/officeDocument/2006/relationships/tags" Target="../tags/tag317.xml"/><Relationship Id="rId337" Type="http://schemas.openxmlformats.org/officeDocument/2006/relationships/tags" Target="../tags/tag338.xml"/><Relationship Id="rId34" Type="http://schemas.openxmlformats.org/officeDocument/2006/relationships/tags" Target="../tags/tag35.xml"/><Relationship Id="rId55" Type="http://schemas.openxmlformats.org/officeDocument/2006/relationships/tags" Target="../tags/tag56.xml"/><Relationship Id="rId76" Type="http://schemas.openxmlformats.org/officeDocument/2006/relationships/tags" Target="../tags/tag77.xml"/><Relationship Id="rId97" Type="http://schemas.openxmlformats.org/officeDocument/2006/relationships/tags" Target="../tags/tag98.xml"/><Relationship Id="rId120" Type="http://schemas.openxmlformats.org/officeDocument/2006/relationships/tags" Target="../tags/tag121.xml"/><Relationship Id="rId141" Type="http://schemas.openxmlformats.org/officeDocument/2006/relationships/tags" Target="../tags/tag142.xml"/><Relationship Id="rId358" Type="http://schemas.openxmlformats.org/officeDocument/2006/relationships/tags" Target="../tags/tag359.xml"/><Relationship Id="rId379" Type="http://schemas.openxmlformats.org/officeDocument/2006/relationships/tags" Target="../tags/tag380.xml"/><Relationship Id="rId7" Type="http://schemas.openxmlformats.org/officeDocument/2006/relationships/tags" Target="../tags/tag8.xml"/><Relationship Id="rId162" Type="http://schemas.openxmlformats.org/officeDocument/2006/relationships/tags" Target="../tags/tag163.xml"/><Relationship Id="rId183" Type="http://schemas.openxmlformats.org/officeDocument/2006/relationships/tags" Target="../tags/tag184.xml"/><Relationship Id="rId218" Type="http://schemas.openxmlformats.org/officeDocument/2006/relationships/tags" Target="../tags/tag219.xml"/><Relationship Id="rId239" Type="http://schemas.openxmlformats.org/officeDocument/2006/relationships/tags" Target="../tags/tag240.xml"/><Relationship Id="rId250" Type="http://schemas.openxmlformats.org/officeDocument/2006/relationships/tags" Target="../tags/tag251.xml"/><Relationship Id="rId271" Type="http://schemas.openxmlformats.org/officeDocument/2006/relationships/tags" Target="../tags/tag272.xml"/><Relationship Id="rId292" Type="http://schemas.openxmlformats.org/officeDocument/2006/relationships/tags" Target="../tags/tag293.xml"/><Relationship Id="rId306" Type="http://schemas.openxmlformats.org/officeDocument/2006/relationships/tags" Target="../tags/tag307.xml"/><Relationship Id="rId24" Type="http://schemas.openxmlformats.org/officeDocument/2006/relationships/tags" Target="../tags/tag25.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110" Type="http://schemas.openxmlformats.org/officeDocument/2006/relationships/tags" Target="../tags/tag111.xml"/><Relationship Id="rId131" Type="http://schemas.openxmlformats.org/officeDocument/2006/relationships/tags" Target="../tags/tag132.xml"/><Relationship Id="rId327" Type="http://schemas.openxmlformats.org/officeDocument/2006/relationships/tags" Target="../tags/tag328.xml"/><Relationship Id="rId348" Type="http://schemas.openxmlformats.org/officeDocument/2006/relationships/tags" Target="../tags/tag349.xml"/><Relationship Id="rId369" Type="http://schemas.openxmlformats.org/officeDocument/2006/relationships/tags" Target="../tags/tag370.xml"/><Relationship Id="rId152" Type="http://schemas.openxmlformats.org/officeDocument/2006/relationships/tags" Target="../tags/tag153.xml"/><Relationship Id="rId173" Type="http://schemas.openxmlformats.org/officeDocument/2006/relationships/tags" Target="../tags/tag174.xml"/><Relationship Id="rId194" Type="http://schemas.openxmlformats.org/officeDocument/2006/relationships/tags" Target="../tags/tag195.xml"/><Relationship Id="rId208" Type="http://schemas.openxmlformats.org/officeDocument/2006/relationships/tags" Target="../tags/tag209.xml"/><Relationship Id="rId229" Type="http://schemas.openxmlformats.org/officeDocument/2006/relationships/tags" Target="../tags/tag230.xml"/><Relationship Id="rId380" Type="http://schemas.openxmlformats.org/officeDocument/2006/relationships/tags" Target="../tags/tag381.xml"/><Relationship Id="rId240" Type="http://schemas.openxmlformats.org/officeDocument/2006/relationships/tags" Target="../tags/tag241.xml"/><Relationship Id="rId261" Type="http://schemas.openxmlformats.org/officeDocument/2006/relationships/tags" Target="../tags/tag262.xml"/><Relationship Id="rId14" Type="http://schemas.openxmlformats.org/officeDocument/2006/relationships/tags" Target="../tags/tag15.xml"/><Relationship Id="rId35" Type="http://schemas.openxmlformats.org/officeDocument/2006/relationships/tags" Target="../tags/tag36.xml"/><Relationship Id="rId56" Type="http://schemas.openxmlformats.org/officeDocument/2006/relationships/tags" Target="../tags/tag57.xml"/><Relationship Id="rId77" Type="http://schemas.openxmlformats.org/officeDocument/2006/relationships/tags" Target="../tags/tag78.xml"/><Relationship Id="rId100" Type="http://schemas.openxmlformats.org/officeDocument/2006/relationships/tags" Target="../tags/tag101.xml"/><Relationship Id="rId282" Type="http://schemas.openxmlformats.org/officeDocument/2006/relationships/tags" Target="../tags/tag283.xml"/><Relationship Id="rId317" Type="http://schemas.openxmlformats.org/officeDocument/2006/relationships/tags" Target="../tags/tag318.xml"/><Relationship Id="rId338" Type="http://schemas.openxmlformats.org/officeDocument/2006/relationships/tags" Target="../tags/tag339.xml"/><Relationship Id="rId359" Type="http://schemas.openxmlformats.org/officeDocument/2006/relationships/tags" Target="../tags/tag360.xml"/><Relationship Id="rId8" Type="http://schemas.openxmlformats.org/officeDocument/2006/relationships/tags" Target="../tags/tag9.xml"/><Relationship Id="rId98" Type="http://schemas.openxmlformats.org/officeDocument/2006/relationships/tags" Target="../tags/tag99.xml"/><Relationship Id="rId121" Type="http://schemas.openxmlformats.org/officeDocument/2006/relationships/tags" Target="../tags/tag122.xml"/><Relationship Id="rId142" Type="http://schemas.openxmlformats.org/officeDocument/2006/relationships/tags" Target="../tags/tag143.xml"/><Relationship Id="rId163" Type="http://schemas.openxmlformats.org/officeDocument/2006/relationships/tags" Target="../tags/tag164.xml"/><Relationship Id="rId184" Type="http://schemas.openxmlformats.org/officeDocument/2006/relationships/tags" Target="../tags/tag185.xml"/><Relationship Id="rId219" Type="http://schemas.openxmlformats.org/officeDocument/2006/relationships/tags" Target="../tags/tag220.xml"/><Relationship Id="rId370" Type="http://schemas.openxmlformats.org/officeDocument/2006/relationships/tags" Target="../tags/tag371.xml"/><Relationship Id="rId230" Type="http://schemas.openxmlformats.org/officeDocument/2006/relationships/tags" Target="../tags/tag231.xml"/><Relationship Id="rId251" Type="http://schemas.openxmlformats.org/officeDocument/2006/relationships/tags" Target="../tags/tag252.xml"/><Relationship Id="rId25" Type="http://schemas.openxmlformats.org/officeDocument/2006/relationships/tags" Target="../tags/tag26.xml"/><Relationship Id="rId46" Type="http://schemas.openxmlformats.org/officeDocument/2006/relationships/tags" Target="../tags/tag47.xml"/><Relationship Id="rId67" Type="http://schemas.openxmlformats.org/officeDocument/2006/relationships/tags" Target="../tags/tag68.xml"/><Relationship Id="rId272" Type="http://schemas.openxmlformats.org/officeDocument/2006/relationships/tags" Target="../tags/tag273.xml"/><Relationship Id="rId293" Type="http://schemas.openxmlformats.org/officeDocument/2006/relationships/tags" Target="../tags/tag294.xml"/><Relationship Id="rId307" Type="http://schemas.openxmlformats.org/officeDocument/2006/relationships/tags" Target="../tags/tag308.xml"/><Relationship Id="rId328" Type="http://schemas.openxmlformats.org/officeDocument/2006/relationships/tags" Target="../tags/tag329.xml"/><Relationship Id="rId349" Type="http://schemas.openxmlformats.org/officeDocument/2006/relationships/tags" Target="../tags/tag350.xml"/><Relationship Id="rId88" Type="http://schemas.openxmlformats.org/officeDocument/2006/relationships/tags" Target="../tags/tag89.xml"/><Relationship Id="rId111" Type="http://schemas.openxmlformats.org/officeDocument/2006/relationships/tags" Target="../tags/tag112.xml"/><Relationship Id="rId132" Type="http://schemas.openxmlformats.org/officeDocument/2006/relationships/tags" Target="../tags/tag133.xml"/><Relationship Id="rId153" Type="http://schemas.openxmlformats.org/officeDocument/2006/relationships/tags" Target="../tags/tag154.xml"/><Relationship Id="rId174" Type="http://schemas.openxmlformats.org/officeDocument/2006/relationships/tags" Target="../tags/tag175.xml"/><Relationship Id="rId195" Type="http://schemas.openxmlformats.org/officeDocument/2006/relationships/tags" Target="../tags/tag196.xml"/><Relationship Id="rId209" Type="http://schemas.openxmlformats.org/officeDocument/2006/relationships/tags" Target="../tags/tag210.xml"/><Relationship Id="rId360" Type="http://schemas.openxmlformats.org/officeDocument/2006/relationships/tags" Target="../tags/tag361.xml"/><Relationship Id="rId381" Type="http://schemas.openxmlformats.org/officeDocument/2006/relationships/tags" Target="../tags/tag382.xml"/><Relationship Id="rId220" Type="http://schemas.openxmlformats.org/officeDocument/2006/relationships/tags" Target="../tags/tag221.xml"/><Relationship Id="rId241" Type="http://schemas.openxmlformats.org/officeDocument/2006/relationships/tags" Target="../tags/tag242.xml"/><Relationship Id="rId15" Type="http://schemas.openxmlformats.org/officeDocument/2006/relationships/tags" Target="../tags/tag16.xml"/><Relationship Id="rId36" Type="http://schemas.openxmlformats.org/officeDocument/2006/relationships/tags" Target="../tags/tag37.xml"/><Relationship Id="rId57" Type="http://schemas.openxmlformats.org/officeDocument/2006/relationships/tags" Target="../tags/tag58.xml"/><Relationship Id="rId262" Type="http://schemas.openxmlformats.org/officeDocument/2006/relationships/tags" Target="../tags/tag263.xml"/><Relationship Id="rId283" Type="http://schemas.openxmlformats.org/officeDocument/2006/relationships/tags" Target="../tags/tag284.xml"/><Relationship Id="rId318" Type="http://schemas.openxmlformats.org/officeDocument/2006/relationships/tags" Target="../tags/tag319.xml"/><Relationship Id="rId339" Type="http://schemas.openxmlformats.org/officeDocument/2006/relationships/tags" Target="../tags/tag340.xml"/><Relationship Id="rId78" Type="http://schemas.openxmlformats.org/officeDocument/2006/relationships/tags" Target="../tags/tag79.xml"/><Relationship Id="rId99" Type="http://schemas.openxmlformats.org/officeDocument/2006/relationships/tags" Target="../tags/tag100.xml"/><Relationship Id="rId101" Type="http://schemas.openxmlformats.org/officeDocument/2006/relationships/tags" Target="../tags/tag102.xml"/><Relationship Id="rId122" Type="http://schemas.openxmlformats.org/officeDocument/2006/relationships/tags" Target="../tags/tag123.xml"/><Relationship Id="rId143" Type="http://schemas.openxmlformats.org/officeDocument/2006/relationships/tags" Target="../tags/tag144.xml"/><Relationship Id="rId164" Type="http://schemas.openxmlformats.org/officeDocument/2006/relationships/tags" Target="../tags/tag165.xml"/><Relationship Id="rId185" Type="http://schemas.openxmlformats.org/officeDocument/2006/relationships/tags" Target="../tags/tag186.xml"/><Relationship Id="rId350" Type="http://schemas.openxmlformats.org/officeDocument/2006/relationships/tags" Target="../tags/tag351.xml"/><Relationship Id="rId371" Type="http://schemas.openxmlformats.org/officeDocument/2006/relationships/tags" Target="../tags/tag372.xml"/><Relationship Id="rId9" Type="http://schemas.openxmlformats.org/officeDocument/2006/relationships/tags" Target="../tags/tag10.xml"/><Relationship Id="rId210" Type="http://schemas.openxmlformats.org/officeDocument/2006/relationships/tags" Target="../tags/tag211.xml"/><Relationship Id="rId26" Type="http://schemas.openxmlformats.org/officeDocument/2006/relationships/tags" Target="../tags/tag27.xml"/><Relationship Id="rId231" Type="http://schemas.openxmlformats.org/officeDocument/2006/relationships/tags" Target="../tags/tag232.xml"/><Relationship Id="rId252" Type="http://schemas.openxmlformats.org/officeDocument/2006/relationships/tags" Target="../tags/tag253.xml"/><Relationship Id="rId273" Type="http://schemas.openxmlformats.org/officeDocument/2006/relationships/tags" Target="../tags/tag274.xml"/><Relationship Id="rId294" Type="http://schemas.openxmlformats.org/officeDocument/2006/relationships/tags" Target="../tags/tag295.xml"/><Relationship Id="rId308" Type="http://schemas.openxmlformats.org/officeDocument/2006/relationships/tags" Target="../tags/tag309.xml"/><Relationship Id="rId329" Type="http://schemas.openxmlformats.org/officeDocument/2006/relationships/tags" Target="../tags/tag330.xml"/><Relationship Id="rId47" Type="http://schemas.openxmlformats.org/officeDocument/2006/relationships/tags" Target="../tags/tag48.xml"/><Relationship Id="rId68" Type="http://schemas.openxmlformats.org/officeDocument/2006/relationships/tags" Target="../tags/tag69.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tags" Target="../tags/tag134.xml"/><Relationship Id="rId154" Type="http://schemas.openxmlformats.org/officeDocument/2006/relationships/tags" Target="../tags/tag155.xml"/><Relationship Id="rId175" Type="http://schemas.openxmlformats.org/officeDocument/2006/relationships/tags" Target="../tags/tag176.xml"/><Relationship Id="rId340" Type="http://schemas.openxmlformats.org/officeDocument/2006/relationships/tags" Target="../tags/tag341.xml"/><Relationship Id="rId361" Type="http://schemas.openxmlformats.org/officeDocument/2006/relationships/tags" Target="../tags/tag362.xml"/><Relationship Id="rId196" Type="http://schemas.openxmlformats.org/officeDocument/2006/relationships/tags" Target="../tags/tag197.xml"/><Relationship Id="rId200" Type="http://schemas.openxmlformats.org/officeDocument/2006/relationships/tags" Target="../tags/tag201.xml"/><Relationship Id="rId382" Type="http://schemas.openxmlformats.org/officeDocument/2006/relationships/slideLayout" Target="../slideLayouts/slideLayout1.xml"/><Relationship Id="rId16" Type="http://schemas.openxmlformats.org/officeDocument/2006/relationships/tags" Target="../tags/tag17.xml"/><Relationship Id="rId221" Type="http://schemas.openxmlformats.org/officeDocument/2006/relationships/tags" Target="../tags/tag222.xml"/><Relationship Id="rId242" Type="http://schemas.openxmlformats.org/officeDocument/2006/relationships/tags" Target="../tags/tag243.xml"/><Relationship Id="rId263" Type="http://schemas.openxmlformats.org/officeDocument/2006/relationships/tags" Target="../tags/tag264.xml"/><Relationship Id="rId284" Type="http://schemas.openxmlformats.org/officeDocument/2006/relationships/tags" Target="../tags/tag285.xml"/><Relationship Id="rId319" Type="http://schemas.openxmlformats.org/officeDocument/2006/relationships/tags" Target="../tags/tag320.xml"/><Relationship Id="rId37" Type="http://schemas.openxmlformats.org/officeDocument/2006/relationships/tags" Target="../tags/tag38.xml"/><Relationship Id="rId58" Type="http://schemas.openxmlformats.org/officeDocument/2006/relationships/tags" Target="../tags/tag59.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44" Type="http://schemas.openxmlformats.org/officeDocument/2006/relationships/tags" Target="../tags/tag145.xml"/><Relationship Id="rId330" Type="http://schemas.openxmlformats.org/officeDocument/2006/relationships/tags" Target="../tags/tag331.xml"/><Relationship Id="rId90" Type="http://schemas.openxmlformats.org/officeDocument/2006/relationships/tags" Target="../tags/tag91.xml"/><Relationship Id="rId165" Type="http://schemas.openxmlformats.org/officeDocument/2006/relationships/tags" Target="../tags/tag166.xml"/><Relationship Id="rId186" Type="http://schemas.openxmlformats.org/officeDocument/2006/relationships/tags" Target="../tags/tag187.xml"/><Relationship Id="rId351" Type="http://schemas.openxmlformats.org/officeDocument/2006/relationships/tags" Target="../tags/tag352.xml"/><Relationship Id="rId372" Type="http://schemas.openxmlformats.org/officeDocument/2006/relationships/tags" Target="../tags/tag373.xml"/><Relationship Id="rId211" Type="http://schemas.openxmlformats.org/officeDocument/2006/relationships/tags" Target="../tags/tag212.xml"/><Relationship Id="rId232" Type="http://schemas.openxmlformats.org/officeDocument/2006/relationships/tags" Target="../tags/tag233.xml"/><Relationship Id="rId253" Type="http://schemas.openxmlformats.org/officeDocument/2006/relationships/tags" Target="../tags/tag254.xml"/><Relationship Id="rId274" Type="http://schemas.openxmlformats.org/officeDocument/2006/relationships/tags" Target="../tags/tag275.xml"/><Relationship Id="rId295" Type="http://schemas.openxmlformats.org/officeDocument/2006/relationships/tags" Target="../tags/tag296.xml"/><Relationship Id="rId309" Type="http://schemas.openxmlformats.org/officeDocument/2006/relationships/tags" Target="../tags/tag310.xml"/><Relationship Id="rId27" Type="http://schemas.openxmlformats.org/officeDocument/2006/relationships/tags" Target="../tags/tag28.xml"/><Relationship Id="rId48" Type="http://schemas.openxmlformats.org/officeDocument/2006/relationships/tags" Target="../tags/tag49.xml"/><Relationship Id="rId69" Type="http://schemas.openxmlformats.org/officeDocument/2006/relationships/tags" Target="../tags/tag70.xml"/><Relationship Id="rId113" Type="http://schemas.openxmlformats.org/officeDocument/2006/relationships/tags" Target="../tags/tag114.xml"/><Relationship Id="rId134" Type="http://schemas.openxmlformats.org/officeDocument/2006/relationships/tags" Target="../tags/tag135.xml"/><Relationship Id="rId320" Type="http://schemas.openxmlformats.org/officeDocument/2006/relationships/tags" Target="../tags/tag321.xml"/><Relationship Id="rId80" Type="http://schemas.openxmlformats.org/officeDocument/2006/relationships/tags" Target="../tags/tag81.xml"/><Relationship Id="rId155" Type="http://schemas.openxmlformats.org/officeDocument/2006/relationships/tags" Target="../tags/tag156.xml"/><Relationship Id="rId176" Type="http://schemas.openxmlformats.org/officeDocument/2006/relationships/tags" Target="../tags/tag177.xml"/><Relationship Id="rId197" Type="http://schemas.openxmlformats.org/officeDocument/2006/relationships/tags" Target="../tags/tag198.xml"/><Relationship Id="rId341" Type="http://schemas.openxmlformats.org/officeDocument/2006/relationships/tags" Target="../tags/tag342.xml"/><Relationship Id="rId362" Type="http://schemas.openxmlformats.org/officeDocument/2006/relationships/tags" Target="../tags/tag363.xml"/><Relationship Id="rId383" Type="http://schemas.openxmlformats.org/officeDocument/2006/relationships/image" Target="../media/image3.png"/><Relationship Id="rId201" Type="http://schemas.openxmlformats.org/officeDocument/2006/relationships/tags" Target="../tags/tag202.xml"/><Relationship Id="rId222" Type="http://schemas.openxmlformats.org/officeDocument/2006/relationships/tags" Target="../tags/tag223.xml"/><Relationship Id="rId243" Type="http://schemas.openxmlformats.org/officeDocument/2006/relationships/tags" Target="../tags/tag244.xml"/><Relationship Id="rId264" Type="http://schemas.openxmlformats.org/officeDocument/2006/relationships/tags" Target="../tags/tag265.xml"/><Relationship Id="rId285" Type="http://schemas.openxmlformats.org/officeDocument/2006/relationships/tags" Target="../tags/tag286.xml"/><Relationship Id="rId17" Type="http://schemas.openxmlformats.org/officeDocument/2006/relationships/tags" Target="../tags/tag18.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124" Type="http://schemas.openxmlformats.org/officeDocument/2006/relationships/tags" Target="../tags/tag125.xml"/><Relationship Id="rId310" Type="http://schemas.openxmlformats.org/officeDocument/2006/relationships/tags" Target="../tags/tag311.xml"/><Relationship Id="rId70" Type="http://schemas.openxmlformats.org/officeDocument/2006/relationships/tags" Target="../tags/tag71.xml"/><Relationship Id="rId91" Type="http://schemas.openxmlformats.org/officeDocument/2006/relationships/tags" Target="../tags/tag92.xml"/><Relationship Id="rId145" Type="http://schemas.openxmlformats.org/officeDocument/2006/relationships/tags" Target="../tags/tag146.xml"/><Relationship Id="rId166" Type="http://schemas.openxmlformats.org/officeDocument/2006/relationships/tags" Target="../tags/tag167.xml"/><Relationship Id="rId187" Type="http://schemas.openxmlformats.org/officeDocument/2006/relationships/tags" Target="../tags/tag188.xml"/><Relationship Id="rId331" Type="http://schemas.openxmlformats.org/officeDocument/2006/relationships/tags" Target="../tags/tag332.xml"/><Relationship Id="rId352" Type="http://schemas.openxmlformats.org/officeDocument/2006/relationships/tags" Target="../tags/tag353.xml"/><Relationship Id="rId373" Type="http://schemas.openxmlformats.org/officeDocument/2006/relationships/tags" Target="../tags/tag374.xml"/><Relationship Id="rId1" Type="http://schemas.openxmlformats.org/officeDocument/2006/relationships/tags" Target="../tags/tag2.xml"/><Relationship Id="rId212" Type="http://schemas.openxmlformats.org/officeDocument/2006/relationships/tags" Target="../tags/tag213.xml"/><Relationship Id="rId233" Type="http://schemas.openxmlformats.org/officeDocument/2006/relationships/tags" Target="../tags/tag234.xml"/><Relationship Id="rId254" Type="http://schemas.openxmlformats.org/officeDocument/2006/relationships/tags" Target="../tags/tag255.xml"/><Relationship Id="rId28" Type="http://schemas.openxmlformats.org/officeDocument/2006/relationships/tags" Target="../tags/tag29.xml"/><Relationship Id="rId49" Type="http://schemas.openxmlformats.org/officeDocument/2006/relationships/tags" Target="../tags/tag50.xml"/><Relationship Id="rId114" Type="http://schemas.openxmlformats.org/officeDocument/2006/relationships/tags" Target="../tags/tag115.xml"/><Relationship Id="rId275" Type="http://schemas.openxmlformats.org/officeDocument/2006/relationships/tags" Target="../tags/tag276.xml"/><Relationship Id="rId296" Type="http://schemas.openxmlformats.org/officeDocument/2006/relationships/tags" Target="../tags/tag297.xml"/><Relationship Id="rId300" Type="http://schemas.openxmlformats.org/officeDocument/2006/relationships/tags" Target="../tags/tag301.xml"/><Relationship Id="rId60" Type="http://schemas.openxmlformats.org/officeDocument/2006/relationships/tags" Target="../tags/tag61.xml"/><Relationship Id="rId81" Type="http://schemas.openxmlformats.org/officeDocument/2006/relationships/tags" Target="../tags/tag82.xml"/><Relationship Id="rId135" Type="http://schemas.openxmlformats.org/officeDocument/2006/relationships/tags" Target="../tags/tag136.xml"/><Relationship Id="rId156" Type="http://schemas.openxmlformats.org/officeDocument/2006/relationships/tags" Target="../tags/tag157.xml"/><Relationship Id="rId177" Type="http://schemas.openxmlformats.org/officeDocument/2006/relationships/tags" Target="../tags/tag178.xml"/><Relationship Id="rId198" Type="http://schemas.openxmlformats.org/officeDocument/2006/relationships/tags" Target="../tags/tag199.xml"/><Relationship Id="rId321" Type="http://schemas.openxmlformats.org/officeDocument/2006/relationships/tags" Target="../tags/tag322.xml"/><Relationship Id="rId342" Type="http://schemas.openxmlformats.org/officeDocument/2006/relationships/tags" Target="../tags/tag343.xml"/><Relationship Id="rId363" Type="http://schemas.openxmlformats.org/officeDocument/2006/relationships/tags" Target="../tags/tag364.xml"/><Relationship Id="rId202" Type="http://schemas.openxmlformats.org/officeDocument/2006/relationships/tags" Target="../tags/tag203.xml"/><Relationship Id="rId223" Type="http://schemas.openxmlformats.org/officeDocument/2006/relationships/tags" Target="../tags/tag224.xml"/><Relationship Id="rId244" Type="http://schemas.openxmlformats.org/officeDocument/2006/relationships/tags" Target="../tags/tag245.xml"/><Relationship Id="rId18" Type="http://schemas.openxmlformats.org/officeDocument/2006/relationships/tags" Target="../tags/tag19.xml"/><Relationship Id="rId39" Type="http://schemas.openxmlformats.org/officeDocument/2006/relationships/tags" Target="../tags/tag40.xml"/><Relationship Id="rId265" Type="http://schemas.openxmlformats.org/officeDocument/2006/relationships/tags" Target="../tags/tag266.xml"/><Relationship Id="rId286" Type="http://schemas.openxmlformats.org/officeDocument/2006/relationships/tags" Target="../tags/tag287.xml"/><Relationship Id="rId50" Type="http://schemas.openxmlformats.org/officeDocument/2006/relationships/tags" Target="../tags/tag51.xml"/><Relationship Id="rId104" Type="http://schemas.openxmlformats.org/officeDocument/2006/relationships/tags" Target="../tags/tag105.xml"/><Relationship Id="rId125" Type="http://schemas.openxmlformats.org/officeDocument/2006/relationships/tags" Target="../tags/tag126.xml"/><Relationship Id="rId146" Type="http://schemas.openxmlformats.org/officeDocument/2006/relationships/tags" Target="../tags/tag147.xml"/><Relationship Id="rId167" Type="http://schemas.openxmlformats.org/officeDocument/2006/relationships/tags" Target="../tags/tag168.xml"/><Relationship Id="rId188" Type="http://schemas.openxmlformats.org/officeDocument/2006/relationships/tags" Target="../tags/tag189.xml"/><Relationship Id="rId311" Type="http://schemas.openxmlformats.org/officeDocument/2006/relationships/tags" Target="../tags/tag312.xml"/><Relationship Id="rId332" Type="http://schemas.openxmlformats.org/officeDocument/2006/relationships/tags" Target="../tags/tag333.xml"/><Relationship Id="rId353" Type="http://schemas.openxmlformats.org/officeDocument/2006/relationships/tags" Target="../tags/tag354.xml"/><Relationship Id="rId374" Type="http://schemas.openxmlformats.org/officeDocument/2006/relationships/tags" Target="../tags/tag375.xml"/><Relationship Id="rId71" Type="http://schemas.openxmlformats.org/officeDocument/2006/relationships/tags" Target="../tags/tag72.xml"/><Relationship Id="rId92" Type="http://schemas.openxmlformats.org/officeDocument/2006/relationships/tags" Target="../tags/tag93.xml"/><Relationship Id="rId213" Type="http://schemas.openxmlformats.org/officeDocument/2006/relationships/tags" Target="../tags/tag214.xml"/><Relationship Id="rId234" Type="http://schemas.openxmlformats.org/officeDocument/2006/relationships/tags" Target="../tags/tag235.xml"/><Relationship Id="rId2" Type="http://schemas.openxmlformats.org/officeDocument/2006/relationships/tags" Target="../tags/tag3.xml"/><Relationship Id="rId29" Type="http://schemas.openxmlformats.org/officeDocument/2006/relationships/tags" Target="../tags/tag30.xml"/><Relationship Id="rId255" Type="http://schemas.openxmlformats.org/officeDocument/2006/relationships/tags" Target="../tags/tag256.xml"/><Relationship Id="rId276" Type="http://schemas.openxmlformats.org/officeDocument/2006/relationships/tags" Target="../tags/tag277.xml"/><Relationship Id="rId297" Type="http://schemas.openxmlformats.org/officeDocument/2006/relationships/tags" Target="../tags/tag298.xml"/><Relationship Id="rId40" Type="http://schemas.openxmlformats.org/officeDocument/2006/relationships/tags" Target="../tags/tag41.xml"/><Relationship Id="rId115" Type="http://schemas.openxmlformats.org/officeDocument/2006/relationships/tags" Target="../tags/tag116.xml"/><Relationship Id="rId136" Type="http://schemas.openxmlformats.org/officeDocument/2006/relationships/tags" Target="../tags/tag137.xml"/><Relationship Id="rId157" Type="http://schemas.openxmlformats.org/officeDocument/2006/relationships/tags" Target="../tags/tag158.xml"/><Relationship Id="rId178" Type="http://schemas.openxmlformats.org/officeDocument/2006/relationships/tags" Target="../tags/tag179.xml"/><Relationship Id="rId301" Type="http://schemas.openxmlformats.org/officeDocument/2006/relationships/tags" Target="../tags/tag302.xml"/><Relationship Id="rId322" Type="http://schemas.openxmlformats.org/officeDocument/2006/relationships/tags" Target="../tags/tag323.xml"/><Relationship Id="rId343" Type="http://schemas.openxmlformats.org/officeDocument/2006/relationships/tags" Target="../tags/tag344.xml"/><Relationship Id="rId364" Type="http://schemas.openxmlformats.org/officeDocument/2006/relationships/tags" Target="../tags/tag365.xml"/><Relationship Id="rId61" Type="http://schemas.openxmlformats.org/officeDocument/2006/relationships/tags" Target="../tags/tag62.xml"/><Relationship Id="rId82" Type="http://schemas.openxmlformats.org/officeDocument/2006/relationships/tags" Target="../tags/tag83.xml"/><Relationship Id="rId199" Type="http://schemas.openxmlformats.org/officeDocument/2006/relationships/tags" Target="../tags/tag200.xml"/><Relationship Id="rId203" Type="http://schemas.openxmlformats.org/officeDocument/2006/relationships/tags" Target="../tags/tag204.xml"/><Relationship Id="rId19" Type="http://schemas.openxmlformats.org/officeDocument/2006/relationships/tags" Target="../tags/tag20.xml"/><Relationship Id="rId224" Type="http://schemas.openxmlformats.org/officeDocument/2006/relationships/tags" Target="../tags/tag225.xml"/><Relationship Id="rId245" Type="http://schemas.openxmlformats.org/officeDocument/2006/relationships/tags" Target="../tags/tag246.xml"/><Relationship Id="rId266" Type="http://schemas.openxmlformats.org/officeDocument/2006/relationships/tags" Target="../tags/tag267.xml"/><Relationship Id="rId287" Type="http://schemas.openxmlformats.org/officeDocument/2006/relationships/tags" Target="../tags/tag288.xml"/><Relationship Id="rId30" Type="http://schemas.openxmlformats.org/officeDocument/2006/relationships/tags" Target="../tags/tag31.xml"/><Relationship Id="rId105" Type="http://schemas.openxmlformats.org/officeDocument/2006/relationships/tags" Target="../tags/tag106.xml"/><Relationship Id="rId126" Type="http://schemas.openxmlformats.org/officeDocument/2006/relationships/tags" Target="../tags/tag127.xml"/><Relationship Id="rId147" Type="http://schemas.openxmlformats.org/officeDocument/2006/relationships/tags" Target="../tags/tag148.xml"/><Relationship Id="rId168" Type="http://schemas.openxmlformats.org/officeDocument/2006/relationships/tags" Target="../tags/tag169.xml"/><Relationship Id="rId312" Type="http://schemas.openxmlformats.org/officeDocument/2006/relationships/tags" Target="../tags/tag313.xml"/><Relationship Id="rId333" Type="http://schemas.openxmlformats.org/officeDocument/2006/relationships/tags" Target="../tags/tag334.xml"/><Relationship Id="rId354" Type="http://schemas.openxmlformats.org/officeDocument/2006/relationships/tags" Target="../tags/tag355.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189" Type="http://schemas.openxmlformats.org/officeDocument/2006/relationships/tags" Target="../tags/tag190.xml"/><Relationship Id="rId375" Type="http://schemas.openxmlformats.org/officeDocument/2006/relationships/tags" Target="../tags/tag376.xml"/><Relationship Id="rId3" Type="http://schemas.openxmlformats.org/officeDocument/2006/relationships/tags" Target="../tags/tag4.xml"/><Relationship Id="rId214" Type="http://schemas.openxmlformats.org/officeDocument/2006/relationships/tags" Target="../tags/tag215.xml"/><Relationship Id="rId235" Type="http://schemas.openxmlformats.org/officeDocument/2006/relationships/tags" Target="../tags/tag236.xml"/><Relationship Id="rId256" Type="http://schemas.openxmlformats.org/officeDocument/2006/relationships/tags" Target="../tags/tag257.xml"/><Relationship Id="rId277" Type="http://schemas.openxmlformats.org/officeDocument/2006/relationships/tags" Target="../tags/tag278.xml"/><Relationship Id="rId298" Type="http://schemas.openxmlformats.org/officeDocument/2006/relationships/tags" Target="../tags/tag299.xml"/><Relationship Id="rId116" Type="http://schemas.openxmlformats.org/officeDocument/2006/relationships/tags" Target="../tags/tag117.xml"/><Relationship Id="rId137" Type="http://schemas.openxmlformats.org/officeDocument/2006/relationships/tags" Target="../tags/tag138.xml"/><Relationship Id="rId158" Type="http://schemas.openxmlformats.org/officeDocument/2006/relationships/tags" Target="../tags/tag159.xml"/><Relationship Id="rId302" Type="http://schemas.openxmlformats.org/officeDocument/2006/relationships/tags" Target="../tags/tag303.xml"/><Relationship Id="rId323" Type="http://schemas.openxmlformats.org/officeDocument/2006/relationships/tags" Target="../tags/tag324.xml"/><Relationship Id="rId344" Type="http://schemas.openxmlformats.org/officeDocument/2006/relationships/tags" Target="../tags/tag345.xml"/><Relationship Id="rId20" Type="http://schemas.openxmlformats.org/officeDocument/2006/relationships/tags" Target="../tags/tag21.xml"/><Relationship Id="rId41" Type="http://schemas.openxmlformats.org/officeDocument/2006/relationships/tags" Target="../tags/tag42.xml"/><Relationship Id="rId62" Type="http://schemas.openxmlformats.org/officeDocument/2006/relationships/tags" Target="../tags/tag63.xml"/><Relationship Id="rId83" Type="http://schemas.openxmlformats.org/officeDocument/2006/relationships/tags" Target="../tags/tag84.xml"/><Relationship Id="rId179" Type="http://schemas.openxmlformats.org/officeDocument/2006/relationships/tags" Target="../tags/tag180.xml"/><Relationship Id="rId365" Type="http://schemas.openxmlformats.org/officeDocument/2006/relationships/tags" Target="../tags/tag366.xml"/><Relationship Id="rId190" Type="http://schemas.openxmlformats.org/officeDocument/2006/relationships/tags" Target="../tags/tag191.xml"/><Relationship Id="rId204" Type="http://schemas.openxmlformats.org/officeDocument/2006/relationships/tags" Target="../tags/tag205.xml"/><Relationship Id="rId225" Type="http://schemas.openxmlformats.org/officeDocument/2006/relationships/tags" Target="../tags/tag226.xml"/><Relationship Id="rId246" Type="http://schemas.openxmlformats.org/officeDocument/2006/relationships/tags" Target="../tags/tag247.xml"/><Relationship Id="rId267" Type="http://schemas.openxmlformats.org/officeDocument/2006/relationships/tags" Target="../tags/tag268.xml"/><Relationship Id="rId288" Type="http://schemas.openxmlformats.org/officeDocument/2006/relationships/tags" Target="../tags/tag289.xml"/><Relationship Id="rId106" Type="http://schemas.openxmlformats.org/officeDocument/2006/relationships/tags" Target="../tags/tag107.xml"/><Relationship Id="rId127" Type="http://schemas.openxmlformats.org/officeDocument/2006/relationships/tags" Target="../tags/tag128.xml"/><Relationship Id="rId313" Type="http://schemas.openxmlformats.org/officeDocument/2006/relationships/tags" Target="../tags/tag314.xml"/><Relationship Id="rId10" Type="http://schemas.openxmlformats.org/officeDocument/2006/relationships/tags" Target="../tags/tag11.xml"/><Relationship Id="rId31" Type="http://schemas.openxmlformats.org/officeDocument/2006/relationships/tags" Target="../tags/tag32.xml"/><Relationship Id="rId52" Type="http://schemas.openxmlformats.org/officeDocument/2006/relationships/tags" Target="../tags/tag53.xml"/><Relationship Id="rId73" Type="http://schemas.openxmlformats.org/officeDocument/2006/relationships/tags" Target="../tags/tag74.xml"/><Relationship Id="rId94" Type="http://schemas.openxmlformats.org/officeDocument/2006/relationships/tags" Target="../tags/tag95.xml"/><Relationship Id="rId148" Type="http://schemas.openxmlformats.org/officeDocument/2006/relationships/tags" Target="../tags/tag149.xml"/><Relationship Id="rId169" Type="http://schemas.openxmlformats.org/officeDocument/2006/relationships/tags" Target="../tags/tag170.xml"/><Relationship Id="rId334" Type="http://schemas.openxmlformats.org/officeDocument/2006/relationships/tags" Target="../tags/tag335.xml"/><Relationship Id="rId355" Type="http://schemas.openxmlformats.org/officeDocument/2006/relationships/tags" Target="../tags/tag356.xml"/><Relationship Id="rId376" Type="http://schemas.openxmlformats.org/officeDocument/2006/relationships/tags" Target="../tags/tag377.xml"/><Relationship Id="rId4" Type="http://schemas.openxmlformats.org/officeDocument/2006/relationships/tags" Target="../tags/tag5.xml"/><Relationship Id="rId180" Type="http://schemas.openxmlformats.org/officeDocument/2006/relationships/tags" Target="../tags/tag181.xml"/><Relationship Id="rId215" Type="http://schemas.openxmlformats.org/officeDocument/2006/relationships/tags" Target="../tags/tag216.xml"/><Relationship Id="rId236" Type="http://schemas.openxmlformats.org/officeDocument/2006/relationships/tags" Target="../tags/tag237.xml"/><Relationship Id="rId257" Type="http://schemas.openxmlformats.org/officeDocument/2006/relationships/tags" Target="../tags/tag258.xml"/><Relationship Id="rId278" Type="http://schemas.openxmlformats.org/officeDocument/2006/relationships/tags" Target="../tags/tag27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8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oemv.es/"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4.xlsx"/></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9.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45240" y="2276872"/>
            <a:ext cx="5169467" cy="1470025"/>
          </a:xfrm>
          <a:ln>
            <a:solidFill>
              <a:srgbClr val="FF0000"/>
            </a:solidFill>
          </a:ln>
        </p:spPr>
        <p:txBody>
          <a:bodyPr/>
          <a:lstStyle/>
          <a:p>
            <a:pPr algn="r"/>
            <a:r>
              <a:rPr lang="es-ES" dirty="0" smtClean="0"/>
              <a:t>World Wine Trade in 2014</a:t>
            </a:r>
            <a:endParaRPr lang="es-ES" dirty="0"/>
          </a:p>
        </p:txBody>
      </p:sp>
      <p:pic>
        <p:nvPicPr>
          <p:cNvPr id="1026" name="Picture 2" descr="http://www.oiv.int/oiv/images/header-bg-f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9080500" cy="2069683"/>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660232" y="6134710"/>
            <a:ext cx="2160240" cy="369332"/>
          </a:xfrm>
          <a:prstGeom prst="rect">
            <a:avLst/>
          </a:prstGeom>
          <a:noFill/>
        </p:spPr>
        <p:txBody>
          <a:bodyPr wrap="square" rtlCol="0">
            <a:spAutoFit/>
          </a:bodyPr>
          <a:lstStyle/>
          <a:p>
            <a:r>
              <a:rPr lang="en-US" dirty="0" smtClean="0"/>
              <a:t>April 17, 2015</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95536" y="2396269"/>
            <a:ext cx="3096344" cy="2065462"/>
          </a:xfrm>
          <a:prstGeom prst="rect">
            <a:avLst/>
          </a:prstGeom>
          <a:noFill/>
          <a:ln w="9525">
            <a:noFill/>
            <a:miter lim="800000"/>
            <a:headEnd/>
            <a:tailEnd/>
          </a:ln>
        </p:spPr>
      </p:pic>
      <p:sp>
        <p:nvSpPr>
          <p:cNvPr id="8" name="Rectangle 3"/>
          <p:cNvSpPr>
            <a:spLocks noGrp="1" noChangeArrowheads="1"/>
          </p:cNvSpPr>
          <p:nvPr/>
        </p:nvSpPr>
        <p:spPr>
          <a:xfrm>
            <a:off x="3779912" y="4149080"/>
            <a:ext cx="5134795" cy="16561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eaLnBrk="1" fontAlgn="auto" hangingPunct="1">
              <a:spcAft>
                <a:spcPts val="0"/>
              </a:spcAft>
              <a:buFont typeface="Arial" pitchFamily="34" charset="0"/>
              <a:buNone/>
              <a:defRPr/>
            </a:pPr>
            <a:r>
              <a:rPr lang="es-ES" sz="4000" dirty="0"/>
              <a:t>Rafael del Rey</a:t>
            </a:r>
          </a:p>
          <a:p>
            <a:pPr algn="r" eaLnBrk="1" fontAlgn="auto" hangingPunct="1">
              <a:spcAft>
                <a:spcPts val="0"/>
              </a:spcAft>
              <a:buFont typeface="Arial" pitchFamily="34" charset="0"/>
              <a:buNone/>
              <a:defRPr/>
            </a:pPr>
            <a:r>
              <a:rPr lang="es-ES" sz="2800" dirty="0" smtClean="0">
                <a:solidFill>
                  <a:schemeClr val="tx2"/>
                </a:solidFill>
              </a:rPr>
              <a:t>Spanish Observatory of Wine Markets</a:t>
            </a:r>
            <a:endParaRPr lang="es-ES" sz="2800" dirty="0">
              <a:solidFill>
                <a:schemeClr val="tx2"/>
              </a:solidFill>
            </a:endParaRPr>
          </a:p>
        </p:txBody>
      </p:sp>
    </p:spTree>
    <p:extLst>
      <p:ext uri="{BB962C8B-B14F-4D97-AF65-F5344CB8AC3E}">
        <p14:creationId xmlns:p14="http://schemas.microsoft.com/office/powerpoint/2010/main" val="3810841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iv.int/oiv/images/header-bg-f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16499" y="750568"/>
            <a:ext cx="3087349" cy="6196568"/>
          </a:xfrm>
          <a:prstGeom prst="rect">
            <a:avLst/>
          </a:prstGeom>
          <a:noFill/>
        </p:spPr>
        <p:txBody>
          <a:bodyPr wrap="square" rtlCol="0">
            <a:spAutoFit/>
          </a:bodyPr>
          <a:lstStyle/>
          <a:p>
            <a:pPr>
              <a:lnSpc>
                <a:spcPts val="2800"/>
              </a:lnSpc>
            </a:pPr>
            <a:r>
              <a:rPr lang="en-US" dirty="0" smtClean="0"/>
              <a:t>Among </a:t>
            </a:r>
            <a:r>
              <a:rPr lang="en-US" dirty="0" smtClean="0"/>
              <a:t>top </a:t>
            </a:r>
            <a:r>
              <a:rPr lang="en-US" dirty="0" smtClean="0"/>
              <a:t>world importers:</a:t>
            </a:r>
          </a:p>
          <a:p>
            <a:pPr marL="285750" indent="-285750">
              <a:lnSpc>
                <a:spcPts val="2800"/>
              </a:lnSpc>
              <a:buFont typeface="Arial" charset="0"/>
              <a:buChar char="•"/>
            </a:pPr>
            <a:r>
              <a:rPr lang="en-US" dirty="0" smtClean="0"/>
              <a:t>The US keeps on leading the world ranking in Euros for 2</a:t>
            </a:r>
            <a:r>
              <a:rPr lang="en-US" baseline="30000" dirty="0" smtClean="0"/>
              <a:t>nd</a:t>
            </a:r>
            <a:r>
              <a:rPr lang="en-US" dirty="0" smtClean="0"/>
              <a:t> year, with more than 4 billion €</a:t>
            </a:r>
          </a:p>
          <a:p>
            <a:pPr marL="285750" indent="-285750">
              <a:lnSpc>
                <a:spcPts val="2800"/>
              </a:lnSpc>
              <a:buFont typeface="Arial" charset="0"/>
              <a:buChar char="•"/>
            </a:pPr>
            <a:r>
              <a:rPr lang="en-US" dirty="0" smtClean="0"/>
              <a:t>Together with UK, </a:t>
            </a:r>
            <a:r>
              <a:rPr lang="en-US" dirty="0"/>
              <a:t>G</a:t>
            </a:r>
            <a:r>
              <a:rPr lang="en-US" dirty="0" smtClean="0"/>
              <a:t>ermany, Canada, Japan and China buy more than 1 billion € of wine</a:t>
            </a:r>
          </a:p>
          <a:p>
            <a:pPr marL="285750" indent="-285750">
              <a:lnSpc>
                <a:spcPts val="2800"/>
              </a:lnSpc>
              <a:buFont typeface="Arial" charset="0"/>
              <a:buChar char="•"/>
            </a:pPr>
            <a:r>
              <a:rPr lang="en-US" dirty="0" smtClean="0"/>
              <a:t>With Germany, Canada and China reducing value of purchase</a:t>
            </a:r>
          </a:p>
          <a:p>
            <a:pPr marL="285750" indent="-285750">
              <a:lnSpc>
                <a:spcPts val="2800"/>
              </a:lnSpc>
              <a:buFont typeface="Arial" charset="0"/>
              <a:buChar char="•"/>
            </a:pPr>
            <a:r>
              <a:rPr lang="en-US" dirty="0" smtClean="0"/>
              <a:t>In terms of volume, only Germany, UK and US buy more than 10 million Hls</a:t>
            </a:r>
          </a:p>
          <a:p>
            <a:pPr marL="285750" indent="-285750">
              <a:lnSpc>
                <a:spcPts val="2800"/>
              </a:lnSpc>
              <a:buFont typeface="Arial" charset="0"/>
              <a:buChar char="•"/>
            </a:pPr>
            <a:r>
              <a:rPr lang="en-US" dirty="0" smtClean="0"/>
              <a:t>With France leading the growth.</a:t>
            </a:r>
          </a:p>
        </p:txBody>
      </p:sp>
      <p:sp>
        <p:nvSpPr>
          <p:cNvPr id="8" name="7 CuadroTexto"/>
          <p:cNvSpPr txBox="1"/>
          <p:nvPr/>
        </p:nvSpPr>
        <p:spPr>
          <a:xfrm>
            <a:off x="3500080" y="151520"/>
            <a:ext cx="5608424" cy="461665"/>
          </a:xfrm>
          <a:prstGeom prst="rect">
            <a:avLst/>
          </a:prstGeom>
          <a:solidFill>
            <a:schemeClr val="tx2"/>
          </a:solidFill>
        </p:spPr>
        <p:txBody>
          <a:bodyPr wrap="square" rtlCol="0">
            <a:spAutoFit/>
          </a:bodyPr>
          <a:lstStyle/>
          <a:p>
            <a:pPr algn="ctr"/>
            <a:r>
              <a:rPr lang="en-US" sz="2400" dirty="0" smtClean="0">
                <a:solidFill>
                  <a:schemeClr val="bg1"/>
                </a:solidFill>
              </a:rPr>
              <a:t>Top world </a:t>
            </a:r>
            <a:r>
              <a:rPr lang="en-US" sz="2400" dirty="0" err="1" smtClean="0">
                <a:solidFill>
                  <a:schemeClr val="bg1"/>
                </a:solidFill>
              </a:rPr>
              <a:t>IMporters</a:t>
            </a:r>
            <a:endParaRPr lang="en-US" sz="2400" dirty="0">
              <a:solidFill>
                <a:schemeClr val="bg1"/>
              </a:solidFill>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2726393054"/>
              </p:ext>
            </p:extLst>
          </p:nvPr>
        </p:nvGraphicFramePr>
        <p:xfrm>
          <a:off x="3244143" y="701674"/>
          <a:ext cx="5807782" cy="5834320"/>
        </p:xfrm>
        <a:graphic>
          <a:graphicData uri="http://schemas.openxmlformats.org/presentationml/2006/ole">
            <mc:AlternateContent xmlns:mc="http://schemas.openxmlformats.org/markup-compatibility/2006">
              <mc:Choice xmlns:v="urn:schemas-microsoft-com:vml" Requires="v">
                <p:oleObj spid="_x0000_s3245" name="Hoja de cálculo" r:id="rId4" imgW="3743376" imgH="3714885" progId="Excel.Sheet.12">
                  <p:embed/>
                </p:oleObj>
              </mc:Choice>
              <mc:Fallback>
                <p:oleObj name="Hoja de cálculo" r:id="rId4" imgW="3743376" imgH="3714885" progId="Excel.Sheet.12">
                  <p:embed/>
                  <p:pic>
                    <p:nvPicPr>
                      <p:cNvPr id="0" name=""/>
                      <p:cNvPicPr/>
                      <p:nvPr/>
                    </p:nvPicPr>
                    <p:blipFill>
                      <a:blip r:embed="rId5"/>
                      <a:stretch>
                        <a:fillRect/>
                      </a:stretch>
                    </p:blipFill>
                    <p:spPr>
                      <a:xfrm>
                        <a:off x="3244143" y="701674"/>
                        <a:ext cx="5807782" cy="5834320"/>
                      </a:xfrm>
                      <a:prstGeom prst="rect">
                        <a:avLst/>
                      </a:prstGeom>
                    </p:spPr>
                  </p:pic>
                </p:oleObj>
              </mc:Fallback>
            </mc:AlternateContent>
          </a:graphicData>
        </a:graphic>
      </p:graphicFrame>
      <p:sp>
        <p:nvSpPr>
          <p:cNvPr id="3" name="2 CuadroTexto"/>
          <p:cNvSpPr txBox="1"/>
          <p:nvPr/>
        </p:nvSpPr>
        <p:spPr>
          <a:xfrm>
            <a:off x="4427984" y="6535994"/>
            <a:ext cx="4680520" cy="215444"/>
          </a:xfrm>
          <a:prstGeom prst="rect">
            <a:avLst/>
          </a:prstGeom>
          <a:noFill/>
        </p:spPr>
        <p:txBody>
          <a:bodyPr wrap="square" rtlCol="0">
            <a:spAutoFit/>
          </a:bodyPr>
          <a:lstStyle/>
          <a:p>
            <a:r>
              <a:rPr lang="en-US" sz="800" dirty="0" smtClean="0"/>
              <a:t>NOTE: Hong Kong which ranks 11</a:t>
            </a:r>
            <a:r>
              <a:rPr lang="en-US" sz="800" baseline="30000" dirty="0" smtClean="0"/>
              <a:t>th</a:t>
            </a:r>
            <a:r>
              <a:rPr lang="en-US" sz="800" dirty="0" smtClean="0"/>
              <a:t> is excluded due to special conditions of the market.</a:t>
            </a:r>
            <a:endParaRPr lang="en-US" sz="800" dirty="0"/>
          </a:p>
        </p:txBody>
      </p:sp>
    </p:spTree>
    <p:extLst>
      <p:ext uri="{BB962C8B-B14F-4D97-AF65-F5344CB8AC3E}">
        <p14:creationId xmlns:p14="http://schemas.microsoft.com/office/powerpoint/2010/main" val="1298152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iv.int/oiv/images/header-bg-f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3500080" y="151520"/>
            <a:ext cx="5608424" cy="461665"/>
          </a:xfrm>
          <a:prstGeom prst="rect">
            <a:avLst/>
          </a:prstGeom>
          <a:solidFill>
            <a:schemeClr val="tx2"/>
          </a:solidFill>
        </p:spPr>
        <p:txBody>
          <a:bodyPr wrap="square" rtlCol="0">
            <a:spAutoFit/>
          </a:bodyPr>
          <a:lstStyle/>
          <a:p>
            <a:pPr algn="ctr"/>
            <a:r>
              <a:rPr lang="en-US" sz="2400" dirty="0" smtClean="0">
                <a:solidFill>
                  <a:schemeClr val="bg1"/>
                </a:solidFill>
              </a:rPr>
              <a:t>Major importers</a:t>
            </a:r>
            <a:endParaRPr lang="en-US" sz="2400" dirty="0">
              <a:solidFill>
                <a:schemeClr val="bg1"/>
              </a:solidFill>
            </a:endParaRPr>
          </a:p>
        </p:txBody>
      </p:sp>
      <p:grpSp>
        <p:nvGrpSpPr>
          <p:cNvPr id="98" name="Group 94"/>
          <p:cNvGrpSpPr>
            <a:grpSpLocks/>
          </p:cNvGrpSpPr>
          <p:nvPr>
            <p:custDataLst>
              <p:tags r:id="rId1"/>
            </p:custDataLst>
          </p:nvPr>
        </p:nvGrpSpPr>
        <p:grpSpPr bwMode="auto">
          <a:xfrm>
            <a:off x="6994526" y="5949280"/>
            <a:ext cx="163512" cy="114300"/>
            <a:chOff x="5379" y="2466"/>
            <a:chExt cx="122" cy="71"/>
          </a:xfrm>
        </p:grpSpPr>
        <p:sp>
          <p:nvSpPr>
            <p:cNvPr id="99"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s-ES"/>
            </a:p>
          </p:txBody>
        </p:sp>
        <p:sp>
          <p:nvSpPr>
            <p:cNvPr id="100"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s-ES"/>
            </a:p>
          </p:txBody>
        </p:sp>
        <p:sp>
          <p:nvSpPr>
            <p:cNvPr id="101"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s-ES"/>
            </a:p>
          </p:txBody>
        </p:sp>
        <p:sp>
          <p:nvSpPr>
            <p:cNvPr id="102"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s-ES"/>
            </a:p>
          </p:txBody>
        </p:sp>
        <p:sp>
          <p:nvSpPr>
            <p:cNvPr id="103"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s-ES"/>
            </a:p>
          </p:txBody>
        </p:sp>
        <p:sp>
          <p:nvSpPr>
            <p:cNvPr id="104"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5"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s-ES"/>
            </a:p>
          </p:txBody>
        </p:sp>
        <p:sp>
          <p:nvSpPr>
            <p:cNvPr id="106"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7"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s-ES"/>
            </a:p>
          </p:txBody>
        </p:sp>
      </p:grpSp>
      <p:sp>
        <p:nvSpPr>
          <p:cNvPr id="556" name="555 CuadroTexto"/>
          <p:cNvSpPr txBox="1"/>
          <p:nvPr/>
        </p:nvSpPr>
        <p:spPr>
          <a:xfrm>
            <a:off x="61155" y="759025"/>
            <a:ext cx="3438925" cy="5978560"/>
          </a:xfrm>
          <a:prstGeom prst="rect">
            <a:avLst/>
          </a:prstGeom>
          <a:noFill/>
        </p:spPr>
        <p:txBody>
          <a:bodyPr wrap="square" rtlCol="0">
            <a:spAutoFit/>
          </a:bodyPr>
          <a:lstStyle/>
          <a:p>
            <a:pPr>
              <a:lnSpc>
                <a:spcPts val="2700"/>
              </a:lnSpc>
            </a:pPr>
            <a:r>
              <a:rPr lang="en-US" dirty="0" smtClean="0"/>
              <a:t>Top 13 importers account for 77% of total world imports.</a:t>
            </a:r>
          </a:p>
          <a:p>
            <a:pPr>
              <a:lnSpc>
                <a:spcPts val="2700"/>
              </a:lnSpc>
            </a:pPr>
            <a:r>
              <a:rPr lang="en-US" dirty="0" smtClean="0"/>
              <a:t>Among them, in 2014:</a:t>
            </a:r>
          </a:p>
          <a:p>
            <a:pPr marL="285750" indent="-285750">
              <a:lnSpc>
                <a:spcPts val="2700"/>
              </a:lnSpc>
              <a:buFont typeface="Arial" charset="0"/>
              <a:buChar char="•"/>
            </a:pPr>
            <a:r>
              <a:rPr lang="en-US" dirty="0" smtClean="0"/>
              <a:t>Only Sweden, UK and Japan grow in both value and volume</a:t>
            </a:r>
          </a:p>
          <a:p>
            <a:pPr marL="285750" indent="-285750">
              <a:lnSpc>
                <a:spcPts val="2700"/>
              </a:lnSpc>
              <a:buFont typeface="Arial" charset="0"/>
              <a:buChar char="•"/>
            </a:pPr>
            <a:r>
              <a:rPr lang="en-US" dirty="0" smtClean="0"/>
              <a:t>France increases purchase by 23% in volume, spending 4.4% less</a:t>
            </a:r>
          </a:p>
          <a:p>
            <a:pPr marL="285750" indent="-285750">
              <a:lnSpc>
                <a:spcPts val="2700"/>
              </a:lnSpc>
              <a:buFont typeface="Arial" charset="0"/>
              <a:buChar char="•"/>
            </a:pPr>
            <a:r>
              <a:rPr lang="en-US" dirty="0" smtClean="0"/>
              <a:t>Also Canada, Switzerland, China and Germany bought more wine paying less in Euros</a:t>
            </a:r>
          </a:p>
          <a:p>
            <a:pPr marL="285750" indent="-285750">
              <a:lnSpc>
                <a:spcPts val="2700"/>
              </a:lnSpc>
              <a:buFont typeface="Arial" charset="0"/>
              <a:buChar char="•"/>
            </a:pPr>
            <a:r>
              <a:rPr lang="en-US" dirty="0" smtClean="0"/>
              <a:t>The USA, Netherlands and Belgium bought less wine spending more</a:t>
            </a:r>
          </a:p>
          <a:p>
            <a:pPr marL="285750" indent="-285750">
              <a:lnSpc>
                <a:spcPts val="2700"/>
              </a:lnSpc>
              <a:buFont typeface="Arial" charset="0"/>
              <a:buChar char="•"/>
            </a:pPr>
            <a:r>
              <a:rPr lang="en-US" dirty="0" smtClean="0"/>
              <a:t>While Denmark and Russia decrease in both value and volume terms.</a:t>
            </a:r>
            <a:endParaRPr lang="en-US" dirty="0"/>
          </a:p>
        </p:txBody>
      </p:sp>
      <p:graphicFrame>
        <p:nvGraphicFramePr>
          <p:cNvPr id="3" name="2 Gráfico"/>
          <p:cNvGraphicFramePr/>
          <p:nvPr>
            <p:extLst>
              <p:ext uri="{D42A27DB-BD31-4B8C-83A1-F6EECF244321}">
                <p14:modId xmlns:p14="http://schemas.microsoft.com/office/powerpoint/2010/main" val="3359582712"/>
              </p:ext>
            </p:extLst>
          </p:nvPr>
        </p:nvGraphicFramePr>
        <p:xfrm>
          <a:off x="3500080" y="649678"/>
          <a:ext cx="5589127" cy="60118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042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iv.int/oiv/images/header-bg-fr.png"/>
          <p:cNvPicPr>
            <a:picLocks noChangeAspect="1" noChangeArrowheads="1"/>
          </p:cNvPicPr>
          <p:nvPr/>
        </p:nvPicPr>
        <p:blipFill>
          <a:blip r:embed="rId383"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14052" y="5001290"/>
            <a:ext cx="8750436" cy="1754326"/>
          </a:xfrm>
          <a:prstGeom prst="rect">
            <a:avLst/>
          </a:prstGeom>
          <a:noFill/>
        </p:spPr>
        <p:txBody>
          <a:bodyPr wrap="square" rtlCol="0">
            <a:spAutoFit/>
          </a:bodyPr>
          <a:lstStyle/>
          <a:p>
            <a:r>
              <a:rPr lang="en-US" dirty="0" smtClean="0"/>
              <a:t>By big world regions, </a:t>
            </a:r>
          </a:p>
          <a:p>
            <a:pPr marL="285750" indent="-285750">
              <a:buFont typeface="Arial" charset="0"/>
              <a:buChar char="•"/>
            </a:pPr>
            <a:r>
              <a:rPr lang="en-US" dirty="0" smtClean="0"/>
              <a:t>wine imports grew in Latin America, Asia and slightly in North America</a:t>
            </a:r>
          </a:p>
          <a:p>
            <a:pPr marL="285750" indent="-285750">
              <a:buFont typeface="Arial" charset="0"/>
              <a:buChar char="•"/>
            </a:pPr>
            <a:r>
              <a:rPr lang="en-US" dirty="0" smtClean="0"/>
              <a:t>Remained pretty flat in the EU and Africa</a:t>
            </a:r>
          </a:p>
          <a:p>
            <a:pPr marL="285750" indent="-285750">
              <a:buFont typeface="Arial" charset="0"/>
              <a:buChar char="•"/>
            </a:pPr>
            <a:r>
              <a:rPr lang="en-US" dirty="0" smtClean="0"/>
              <a:t>Sharply decreased in rest of Europe (particularly in Switzerland, Russia, Byelorussia and Ukraine)</a:t>
            </a:r>
          </a:p>
          <a:p>
            <a:pPr marL="285750" indent="-285750">
              <a:buFont typeface="Arial" charset="0"/>
              <a:buChar char="•"/>
            </a:pPr>
            <a:r>
              <a:rPr lang="en-US" dirty="0" smtClean="0"/>
              <a:t>With EU accounting for almost half total imports, North America 22% and Asia 16%.</a:t>
            </a:r>
            <a:endParaRPr lang="en-US" dirty="0"/>
          </a:p>
        </p:txBody>
      </p:sp>
      <p:sp>
        <p:nvSpPr>
          <p:cNvPr id="8" name="7 CuadroTexto"/>
          <p:cNvSpPr txBox="1"/>
          <p:nvPr/>
        </p:nvSpPr>
        <p:spPr>
          <a:xfrm>
            <a:off x="3500080" y="151520"/>
            <a:ext cx="5608424" cy="461665"/>
          </a:xfrm>
          <a:prstGeom prst="rect">
            <a:avLst/>
          </a:prstGeom>
          <a:solidFill>
            <a:schemeClr val="tx2"/>
          </a:solidFill>
        </p:spPr>
        <p:txBody>
          <a:bodyPr wrap="square" rtlCol="0">
            <a:spAutoFit/>
          </a:bodyPr>
          <a:lstStyle/>
          <a:p>
            <a:pPr algn="ctr"/>
            <a:r>
              <a:rPr lang="en-US" sz="2400" dirty="0" smtClean="0">
                <a:solidFill>
                  <a:schemeClr val="bg1"/>
                </a:solidFill>
              </a:rPr>
              <a:t>Major groups (importers’ perspective)</a:t>
            </a:r>
            <a:endParaRPr lang="en-US" sz="2400" dirty="0">
              <a:solidFill>
                <a:schemeClr val="bg1"/>
              </a:solidFill>
            </a:endParaRPr>
          </a:p>
        </p:txBody>
      </p:sp>
      <p:sp>
        <p:nvSpPr>
          <p:cNvPr id="7" name="Freeform 4"/>
          <p:cNvSpPr>
            <a:spLocks/>
          </p:cNvSpPr>
          <p:nvPr>
            <p:custDataLst>
              <p:tags r:id="rId1"/>
            </p:custDataLst>
          </p:nvPr>
        </p:nvSpPr>
        <p:spPr bwMode="auto">
          <a:xfrm>
            <a:off x="2519363" y="5394325"/>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9" name="Freeform 5"/>
          <p:cNvSpPr>
            <a:spLocks/>
          </p:cNvSpPr>
          <p:nvPr>
            <p:custDataLst>
              <p:tags r:id="rId2"/>
            </p:custDataLst>
          </p:nvPr>
        </p:nvSpPr>
        <p:spPr bwMode="auto">
          <a:xfrm>
            <a:off x="677863" y="1495425"/>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 name="Freeform 6"/>
          <p:cNvSpPr>
            <a:spLocks/>
          </p:cNvSpPr>
          <p:nvPr>
            <p:custDataLst>
              <p:tags r:id="rId3"/>
            </p:custDataLst>
          </p:nvPr>
        </p:nvSpPr>
        <p:spPr bwMode="auto">
          <a:xfrm>
            <a:off x="1138238" y="2111375"/>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bg1">
              <a:lumMod val="75000"/>
            </a:schemeClr>
          </a:solidFill>
          <a:ln w="9525" cmpd="sng">
            <a:solidFill>
              <a:srgbClr val="FFFFFF"/>
            </a:solidFill>
            <a:prstDash val="solid"/>
            <a:round/>
            <a:headEnd/>
            <a:tailEnd/>
          </a:ln>
        </p:spPr>
        <p:txBody>
          <a:bodyPr/>
          <a:lstStyle/>
          <a:p>
            <a:endParaRPr lang="en-GB" dirty="0"/>
          </a:p>
        </p:txBody>
      </p:sp>
      <p:sp>
        <p:nvSpPr>
          <p:cNvPr id="11" name="Freeform 7"/>
          <p:cNvSpPr>
            <a:spLocks/>
          </p:cNvSpPr>
          <p:nvPr>
            <p:custDataLst>
              <p:tags r:id="rId4"/>
            </p:custDataLst>
          </p:nvPr>
        </p:nvSpPr>
        <p:spPr bwMode="auto">
          <a:xfrm>
            <a:off x="1971675" y="3662363"/>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 name="Freeform 8"/>
          <p:cNvSpPr>
            <a:spLocks/>
          </p:cNvSpPr>
          <p:nvPr>
            <p:custDataLst>
              <p:tags r:id="rId5"/>
            </p:custDataLst>
          </p:nvPr>
        </p:nvSpPr>
        <p:spPr bwMode="auto">
          <a:xfrm>
            <a:off x="2271713" y="4225925"/>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GB" dirty="0"/>
          </a:p>
        </p:txBody>
      </p:sp>
      <p:sp>
        <p:nvSpPr>
          <p:cNvPr id="13" name="Freeform 9"/>
          <p:cNvSpPr>
            <a:spLocks/>
          </p:cNvSpPr>
          <p:nvPr>
            <p:custDataLst>
              <p:tags r:id="rId6"/>
            </p:custDataLst>
          </p:nvPr>
        </p:nvSpPr>
        <p:spPr bwMode="auto">
          <a:xfrm>
            <a:off x="2176463" y="3508375"/>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4" name="Freeform 10"/>
          <p:cNvSpPr>
            <a:spLocks/>
          </p:cNvSpPr>
          <p:nvPr>
            <p:custDataLst>
              <p:tags r:id="rId7"/>
            </p:custDataLst>
          </p:nvPr>
        </p:nvSpPr>
        <p:spPr bwMode="auto">
          <a:xfrm>
            <a:off x="4289425" y="2454275"/>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 name="Freeform 11"/>
          <p:cNvSpPr>
            <a:spLocks/>
          </p:cNvSpPr>
          <p:nvPr>
            <p:custDataLst>
              <p:tags r:id="rId8"/>
            </p:custDataLst>
          </p:nvPr>
        </p:nvSpPr>
        <p:spPr bwMode="auto">
          <a:xfrm>
            <a:off x="3787775" y="2328863"/>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GB" dirty="0"/>
          </a:p>
        </p:txBody>
      </p:sp>
      <p:sp>
        <p:nvSpPr>
          <p:cNvPr id="16" name="Freeform 12"/>
          <p:cNvSpPr>
            <a:spLocks/>
          </p:cNvSpPr>
          <p:nvPr>
            <p:custDataLst>
              <p:tags r:id="rId9"/>
            </p:custDataLst>
          </p:nvPr>
        </p:nvSpPr>
        <p:spPr bwMode="auto">
          <a:xfrm>
            <a:off x="3868738" y="1814513"/>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 name="Freeform 13"/>
          <p:cNvSpPr>
            <a:spLocks/>
          </p:cNvSpPr>
          <p:nvPr>
            <p:custDataLst>
              <p:tags r:id="rId10"/>
            </p:custDataLst>
          </p:nvPr>
        </p:nvSpPr>
        <p:spPr bwMode="auto">
          <a:xfrm>
            <a:off x="4227513" y="2117725"/>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8" name="Freeform 14"/>
          <p:cNvSpPr>
            <a:spLocks/>
          </p:cNvSpPr>
          <p:nvPr>
            <p:custDataLst>
              <p:tags r:id="rId11"/>
            </p:custDataLst>
          </p:nvPr>
        </p:nvSpPr>
        <p:spPr bwMode="auto">
          <a:xfrm>
            <a:off x="5719763" y="1966913"/>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 name="Freeform 15"/>
          <p:cNvSpPr>
            <a:spLocks/>
          </p:cNvSpPr>
          <p:nvPr>
            <p:custDataLst>
              <p:tags r:id="rId12"/>
            </p:custDataLst>
          </p:nvPr>
        </p:nvSpPr>
        <p:spPr bwMode="auto">
          <a:xfrm>
            <a:off x="4411663" y="1508125"/>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0" name="Freeform 16"/>
          <p:cNvSpPr>
            <a:spLocks/>
          </p:cNvSpPr>
          <p:nvPr>
            <p:custDataLst>
              <p:tags r:id="rId13"/>
            </p:custDataLst>
          </p:nvPr>
        </p:nvSpPr>
        <p:spPr bwMode="auto">
          <a:xfrm>
            <a:off x="4148138" y="1925638"/>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GB" dirty="0"/>
          </a:p>
        </p:txBody>
      </p:sp>
      <p:sp>
        <p:nvSpPr>
          <p:cNvPr id="21" name="Freeform 17"/>
          <p:cNvSpPr>
            <a:spLocks/>
          </p:cNvSpPr>
          <p:nvPr>
            <p:custDataLst>
              <p:tags r:id="rId14"/>
            </p:custDataLst>
          </p:nvPr>
        </p:nvSpPr>
        <p:spPr bwMode="auto">
          <a:xfrm>
            <a:off x="4173538" y="2182813"/>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GB" dirty="0"/>
          </a:p>
        </p:txBody>
      </p:sp>
      <p:sp>
        <p:nvSpPr>
          <p:cNvPr id="22" name="Freeform 18"/>
          <p:cNvSpPr>
            <a:spLocks/>
          </p:cNvSpPr>
          <p:nvPr>
            <p:custDataLst>
              <p:tags r:id="rId15"/>
            </p:custDataLst>
          </p:nvPr>
        </p:nvSpPr>
        <p:spPr bwMode="auto">
          <a:xfrm>
            <a:off x="4191000" y="2351088"/>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23" name="Group 19"/>
          <p:cNvGrpSpPr>
            <a:grpSpLocks/>
          </p:cNvGrpSpPr>
          <p:nvPr>
            <p:custDataLst>
              <p:tags r:id="rId16"/>
            </p:custDataLst>
          </p:nvPr>
        </p:nvGrpSpPr>
        <p:grpSpPr bwMode="auto">
          <a:xfrm>
            <a:off x="6510338" y="3411538"/>
            <a:ext cx="473075" cy="212725"/>
            <a:chOff x="4488" y="2394"/>
            <a:chExt cx="358" cy="124"/>
          </a:xfrm>
        </p:grpSpPr>
        <p:sp>
          <p:nvSpPr>
            <p:cNvPr id="24"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5"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26" name="Freeform 22"/>
          <p:cNvSpPr>
            <a:spLocks/>
          </p:cNvSpPr>
          <p:nvPr>
            <p:custDataLst>
              <p:tags r:id="rId17"/>
            </p:custDataLst>
          </p:nvPr>
        </p:nvSpPr>
        <p:spPr bwMode="auto">
          <a:xfrm>
            <a:off x="4532313" y="1287463"/>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7" name="Freeform 23"/>
          <p:cNvSpPr>
            <a:spLocks/>
          </p:cNvSpPr>
          <p:nvPr>
            <p:custDataLst>
              <p:tags r:id="rId18"/>
            </p:custDataLst>
          </p:nvPr>
        </p:nvSpPr>
        <p:spPr bwMode="auto">
          <a:xfrm>
            <a:off x="3795713" y="2274888"/>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GB" dirty="0"/>
          </a:p>
        </p:txBody>
      </p:sp>
      <p:sp>
        <p:nvSpPr>
          <p:cNvPr id="28" name="Freeform 24"/>
          <p:cNvSpPr>
            <a:spLocks/>
          </p:cNvSpPr>
          <p:nvPr>
            <p:custDataLst>
              <p:tags r:id="rId19"/>
            </p:custDataLst>
          </p:nvPr>
        </p:nvSpPr>
        <p:spPr bwMode="auto">
          <a:xfrm>
            <a:off x="6427788" y="3013075"/>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 name="Freeform 25"/>
          <p:cNvSpPr>
            <a:spLocks/>
          </p:cNvSpPr>
          <p:nvPr>
            <p:custDataLst>
              <p:tags r:id="rId20"/>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1" name="Freeform 27"/>
          <p:cNvSpPr>
            <a:spLocks/>
          </p:cNvSpPr>
          <p:nvPr>
            <p:custDataLst>
              <p:tags r:id="rId22"/>
            </p:custDataLst>
          </p:nvPr>
        </p:nvSpPr>
        <p:spPr bwMode="auto">
          <a:xfrm>
            <a:off x="1001713" y="2319338"/>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2" name="Freeform 28"/>
          <p:cNvSpPr>
            <a:spLocks/>
          </p:cNvSpPr>
          <p:nvPr>
            <p:custDataLst>
              <p:tags r:id="rId23"/>
            </p:custDataLst>
          </p:nvPr>
        </p:nvSpPr>
        <p:spPr bwMode="auto">
          <a:xfrm>
            <a:off x="977900" y="2373313"/>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3" name="Freeform 29"/>
          <p:cNvSpPr>
            <a:spLocks/>
          </p:cNvSpPr>
          <p:nvPr>
            <p:custDataLst>
              <p:tags r:id="rId24"/>
            </p:custDataLst>
          </p:nvPr>
        </p:nvSpPr>
        <p:spPr bwMode="auto">
          <a:xfrm>
            <a:off x="2303463" y="2368550"/>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4" name="Freeform 30"/>
          <p:cNvSpPr>
            <a:spLocks/>
          </p:cNvSpPr>
          <p:nvPr>
            <p:custDataLst>
              <p:tags r:id="rId25"/>
            </p:custDataLst>
          </p:nvPr>
        </p:nvSpPr>
        <p:spPr bwMode="auto">
          <a:xfrm>
            <a:off x="5041900" y="1925638"/>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5" name="Freeform 31"/>
          <p:cNvSpPr>
            <a:spLocks/>
          </p:cNvSpPr>
          <p:nvPr>
            <p:custDataLst>
              <p:tags r:id="rId26"/>
            </p:custDataLst>
          </p:nvPr>
        </p:nvSpPr>
        <p:spPr bwMode="auto">
          <a:xfrm>
            <a:off x="5272088" y="2228850"/>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6" name="Freeform 32"/>
          <p:cNvSpPr>
            <a:spLocks/>
          </p:cNvSpPr>
          <p:nvPr>
            <p:custDataLst>
              <p:tags r:id="rId27"/>
            </p:custDataLst>
          </p:nvPr>
        </p:nvSpPr>
        <p:spPr bwMode="auto">
          <a:xfrm>
            <a:off x="4079875" y="3232150"/>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7" name="Freeform 33"/>
          <p:cNvSpPr>
            <a:spLocks/>
          </p:cNvSpPr>
          <p:nvPr>
            <p:custDataLst>
              <p:tags r:id="rId28"/>
            </p:custDataLst>
          </p:nvPr>
        </p:nvSpPr>
        <p:spPr bwMode="auto">
          <a:xfrm>
            <a:off x="4922838" y="3097213"/>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 name="Freeform 34"/>
          <p:cNvSpPr>
            <a:spLocks/>
          </p:cNvSpPr>
          <p:nvPr>
            <p:custDataLst>
              <p:tags r:id="rId29"/>
            </p:custDataLst>
          </p:nvPr>
        </p:nvSpPr>
        <p:spPr bwMode="auto">
          <a:xfrm>
            <a:off x="4384675" y="2101850"/>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9" name="Freeform 35"/>
          <p:cNvSpPr>
            <a:spLocks/>
          </p:cNvSpPr>
          <p:nvPr>
            <p:custDataLst>
              <p:tags r:id="rId30"/>
            </p:custDataLst>
          </p:nvPr>
        </p:nvSpPr>
        <p:spPr bwMode="auto">
          <a:xfrm>
            <a:off x="5248275" y="2822575"/>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0" name="Freeform 36"/>
          <p:cNvSpPr>
            <a:spLocks/>
          </p:cNvSpPr>
          <p:nvPr>
            <p:custDataLst>
              <p:tags r:id="rId31"/>
            </p:custDataLst>
          </p:nvPr>
        </p:nvSpPr>
        <p:spPr bwMode="auto">
          <a:xfrm>
            <a:off x="5367338" y="2827338"/>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1" name="Freeform 37"/>
          <p:cNvSpPr>
            <a:spLocks/>
          </p:cNvSpPr>
          <p:nvPr>
            <p:custDataLst>
              <p:tags r:id="rId32"/>
            </p:custDataLst>
          </p:nvPr>
        </p:nvSpPr>
        <p:spPr bwMode="auto">
          <a:xfrm>
            <a:off x="6854825" y="3487738"/>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42" name="Group 38"/>
          <p:cNvGrpSpPr>
            <a:grpSpLocks/>
          </p:cNvGrpSpPr>
          <p:nvPr>
            <p:custDataLst>
              <p:tags r:id="rId33"/>
            </p:custDataLst>
          </p:nvPr>
        </p:nvGrpSpPr>
        <p:grpSpPr bwMode="auto">
          <a:xfrm>
            <a:off x="2706688" y="5295900"/>
            <a:ext cx="65087" cy="55563"/>
            <a:chOff x="1654" y="3671"/>
            <a:chExt cx="49" cy="17"/>
          </a:xfrm>
        </p:grpSpPr>
        <p:sp>
          <p:nvSpPr>
            <p:cNvPr id="43"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4"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GB" dirty="0"/>
            </a:p>
          </p:txBody>
        </p:sp>
      </p:grpSp>
      <p:sp>
        <p:nvSpPr>
          <p:cNvPr id="45" name="Freeform 41"/>
          <p:cNvSpPr>
            <a:spLocks/>
          </p:cNvSpPr>
          <p:nvPr>
            <p:custDataLst>
              <p:tags r:id="rId34"/>
            </p:custDataLst>
          </p:nvPr>
        </p:nvSpPr>
        <p:spPr bwMode="auto">
          <a:xfrm>
            <a:off x="2354263" y="3090863"/>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6" name="Freeform 42"/>
          <p:cNvSpPr>
            <a:spLocks/>
          </p:cNvSpPr>
          <p:nvPr>
            <p:custDataLst>
              <p:tags r:id="rId35"/>
            </p:custDataLst>
          </p:nvPr>
        </p:nvSpPr>
        <p:spPr bwMode="auto">
          <a:xfrm>
            <a:off x="2409825" y="3097213"/>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7" name="Freeform 43"/>
          <p:cNvSpPr>
            <a:spLocks/>
          </p:cNvSpPr>
          <p:nvPr>
            <p:custDataLst>
              <p:tags r:id="rId36"/>
            </p:custDataLst>
          </p:nvPr>
        </p:nvSpPr>
        <p:spPr bwMode="auto">
          <a:xfrm>
            <a:off x="2422525" y="3098800"/>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8" name="Freeform 44"/>
          <p:cNvSpPr>
            <a:spLocks/>
          </p:cNvSpPr>
          <p:nvPr>
            <p:custDataLst>
              <p:tags r:id="rId37"/>
            </p:custDataLst>
          </p:nvPr>
        </p:nvSpPr>
        <p:spPr bwMode="auto">
          <a:xfrm>
            <a:off x="2436813" y="3089275"/>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9" name="Freeform 45"/>
          <p:cNvSpPr>
            <a:spLocks/>
          </p:cNvSpPr>
          <p:nvPr>
            <p:custDataLst>
              <p:tags r:id="rId38"/>
            </p:custDataLst>
          </p:nvPr>
        </p:nvSpPr>
        <p:spPr bwMode="auto">
          <a:xfrm>
            <a:off x="2416175" y="3081338"/>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0" name="Freeform 46"/>
          <p:cNvSpPr>
            <a:spLocks/>
          </p:cNvSpPr>
          <p:nvPr>
            <p:custDataLst>
              <p:tags r:id="rId39"/>
            </p:custDataLst>
          </p:nvPr>
        </p:nvSpPr>
        <p:spPr bwMode="auto">
          <a:xfrm>
            <a:off x="2465388" y="3109913"/>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1"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2"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3" name="Freeform 49"/>
          <p:cNvSpPr>
            <a:spLocks/>
          </p:cNvSpPr>
          <p:nvPr>
            <p:custDataLst>
              <p:tags r:id="rId42"/>
            </p:custDataLst>
          </p:nvPr>
        </p:nvSpPr>
        <p:spPr bwMode="auto">
          <a:xfrm>
            <a:off x="2473325" y="3127375"/>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4" name="Freeform 50"/>
          <p:cNvSpPr>
            <a:spLocks/>
          </p:cNvSpPr>
          <p:nvPr>
            <p:custDataLst>
              <p:tags r:id="rId43"/>
            </p:custDataLst>
          </p:nvPr>
        </p:nvSpPr>
        <p:spPr bwMode="auto">
          <a:xfrm>
            <a:off x="2479675" y="3155950"/>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5" name="Freeform 51"/>
          <p:cNvSpPr>
            <a:spLocks/>
          </p:cNvSpPr>
          <p:nvPr>
            <p:custDataLst>
              <p:tags r:id="rId44"/>
            </p:custDataLst>
          </p:nvPr>
        </p:nvSpPr>
        <p:spPr bwMode="auto">
          <a:xfrm>
            <a:off x="2486025" y="3203575"/>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6" name="Freeform 52"/>
          <p:cNvSpPr>
            <a:spLocks/>
          </p:cNvSpPr>
          <p:nvPr>
            <p:custDataLst>
              <p:tags r:id="rId45"/>
            </p:custDataLst>
          </p:nvPr>
        </p:nvSpPr>
        <p:spPr bwMode="auto">
          <a:xfrm>
            <a:off x="2495550" y="3228975"/>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7" name="Freeform 53"/>
          <p:cNvSpPr>
            <a:spLocks/>
          </p:cNvSpPr>
          <p:nvPr>
            <p:custDataLst>
              <p:tags r:id="rId46"/>
            </p:custDataLst>
          </p:nvPr>
        </p:nvSpPr>
        <p:spPr bwMode="auto">
          <a:xfrm>
            <a:off x="2517775" y="3259138"/>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8" name="Freeform 54"/>
          <p:cNvSpPr>
            <a:spLocks/>
          </p:cNvSpPr>
          <p:nvPr>
            <p:custDataLst>
              <p:tags r:id="rId47"/>
            </p:custDataLst>
          </p:nvPr>
        </p:nvSpPr>
        <p:spPr bwMode="auto">
          <a:xfrm>
            <a:off x="2479675" y="3271838"/>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9" name="Freeform 55"/>
          <p:cNvSpPr>
            <a:spLocks/>
          </p:cNvSpPr>
          <p:nvPr>
            <p:custDataLst>
              <p:tags r:id="rId48"/>
            </p:custDataLst>
          </p:nvPr>
        </p:nvSpPr>
        <p:spPr bwMode="auto">
          <a:xfrm>
            <a:off x="2465388" y="3336925"/>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0" name="Freeform 56"/>
          <p:cNvSpPr>
            <a:spLocks/>
          </p:cNvSpPr>
          <p:nvPr>
            <p:custDataLst>
              <p:tags r:id="rId49"/>
            </p:custDataLst>
          </p:nvPr>
        </p:nvSpPr>
        <p:spPr bwMode="auto">
          <a:xfrm>
            <a:off x="2484438" y="3313113"/>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1" name="Freeform 57"/>
          <p:cNvSpPr>
            <a:spLocks/>
          </p:cNvSpPr>
          <p:nvPr>
            <p:custDataLst>
              <p:tags r:id="rId50"/>
            </p:custDataLst>
          </p:nvPr>
        </p:nvSpPr>
        <p:spPr bwMode="auto">
          <a:xfrm>
            <a:off x="1966913" y="2984500"/>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62" name="Group 58"/>
          <p:cNvGrpSpPr>
            <a:grpSpLocks/>
          </p:cNvGrpSpPr>
          <p:nvPr>
            <p:custDataLst>
              <p:tags r:id="rId51"/>
            </p:custDataLst>
          </p:nvPr>
        </p:nvGrpSpPr>
        <p:grpSpPr bwMode="auto">
          <a:xfrm>
            <a:off x="2092325" y="2817813"/>
            <a:ext cx="131763" cy="195262"/>
            <a:chOff x="1199" y="2121"/>
            <a:chExt cx="97" cy="123"/>
          </a:xfrm>
        </p:grpSpPr>
        <p:sp>
          <p:nvSpPr>
            <p:cNvPr id="63"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4"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5"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6"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7"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8"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9"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70"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71"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72"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grpSp>
      <p:sp>
        <p:nvSpPr>
          <p:cNvPr id="73" name="Freeform 69"/>
          <p:cNvSpPr>
            <a:spLocks/>
          </p:cNvSpPr>
          <p:nvPr>
            <p:custDataLst>
              <p:tags r:id="rId52"/>
            </p:custDataLst>
          </p:nvPr>
        </p:nvSpPr>
        <p:spPr bwMode="auto">
          <a:xfrm>
            <a:off x="7905750" y="4244975"/>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74" name="Freeform 70"/>
          <p:cNvSpPr>
            <a:spLocks/>
          </p:cNvSpPr>
          <p:nvPr>
            <p:custDataLst>
              <p:tags r:id="rId53"/>
            </p:custDataLst>
          </p:nvPr>
        </p:nvSpPr>
        <p:spPr bwMode="auto">
          <a:xfrm>
            <a:off x="7915275" y="4335463"/>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75" name="Freeform 71"/>
          <p:cNvSpPr>
            <a:spLocks/>
          </p:cNvSpPr>
          <p:nvPr>
            <p:custDataLst>
              <p:tags r:id="rId54"/>
            </p:custDataLst>
          </p:nvPr>
        </p:nvSpPr>
        <p:spPr bwMode="auto">
          <a:xfrm>
            <a:off x="8029575" y="4244975"/>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76" name="Freeform 72"/>
          <p:cNvSpPr>
            <a:spLocks/>
          </p:cNvSpPr>
          <p:nvPr>
            <p:custDataLst>
              <p:tags r:id="rId55"/>
            </p:custDataLst>
          </p:nvPr>
        </p:nvSpPr>
        <p:spPr bwMode="auto">
          <a:xfrm>
            <a:off x="8029575" y="4217988"/>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77" name="Group 73"/>
          <p:cNvGrpSpPr>
            <a:grpSpLocks/>
          </p:cNvGrpSpPr>
          <p:nvPr>
            <p:custDataLst>
              <p:tags r:id="rId56"/>
            </p:custDataLst>
          </p:nvPr>
        </p:nvGrpSpPr>
        <p:grpSpPr bwMode="auto">
          <a:xfrm>
            <a:off x="7720013" y="4738688"/>
            <a:ext cx="458787" cy="404812"/>
            <a:chOff x="5372" y="3323"/>
            <a:chExt cx="341" cy="253"/>
          </a:xfrm>
          <a:solidFill>
            <a:schemeClr val="bg1">
              <a:lumMod val="75000"/>
            </a:schemeClr>
          </a:solidFill>
        </p:grpSpPr>
        <p:sp>
          <p:nvSpPr>
            <p:cNvPr id="78"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79"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80"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81" name="Freeform 77"/>
          <p:cNvSpPr>
            <a:spLocks/>
          </p:cNvSpPr>
          <p:nvPr>
            <p:custDataLst>
              <p:tags r:id="rId57"/>
            </p:custDataLst>
          </p:nvPr>
        </p:nvSpPr>
        <p:spPr bwMode="auto">
          <a:xfrm>
            <a:off x="7362825" y="3395663"/>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82" name="Freeform 78"/>
          <p:cNvSpPr>
            <a:spLocks/>
          </p:cNvSpPr>
          <p:nvPr>
            <p:custDataLst>
              <p:tags r:id="rId58"/>
            </p:custDataLst>
          </p:nvPr>
        </p:nvSpPr>
        <p:spPr bwMode="auto">
          <a:xfrm>
            <a:off x="8089900" y="4297363"/>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83" name="Freeform 79"/>
          <p:cNvSpPr>
            <a:spLocks/>
          </p:cNvSpPr>
          <p:nvPr>
            <p:custDataLst>
              <p:tags r:id="rId59"/>
            </p:custDataLst>
          </p:nvPr>
        </p:nvSpPr>
        <p:spPr bwMode="auto">
          <a:xfrm>
            <a:off x="8112125" y="4306888"/>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84" name="Freeform 80"/>
          <p:cNvSpPr>
            <a:spLocks/>
          </p:cNvSpPr>
          <p:nvPr>
            <p:custDataLst>
              <p:tags r:id="rId60"/>
            </p:custDataLst>
          </p:nvPr>
        </p:nvSpPr>
        <p:spPr bwMode="auto">
          <a:xfrm>
            <a:off x="7426325" y="3384550"/>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85" name="Freeform 81"/>
          <p:cNvSpPr>
            <a:spLocks/>
          </p:cNvSpPr>
          <p:nvPr>
            <p:custDataLst>
              <p:tags r:id="rId61"/>
            </p:custDataLst>
          </p:nvPr>
        </p:nvSpPr>
        <p:spPr bwMode="auto">
          <a:xfrm>
            <a:off x="7485063" y="3328988"/>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86" name="Freeform 82"/>
          <p:cNvSpPr>
            <a:spLocks/>
          </p:cNvSpPr>
          <p:nvPr>
            <p:custDataLst>
              <p:tags r:id="rId62"/>
            </p:custDataLst>
          </p:nvPr>
        </p:nvSpPr>
        <p:spPr bwMode="auto">
          <a:xfrm>
            <a:off x="7597775" y="3217863"/>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87" name="Freeform 83"/>
          <p:cNvSpPr>
            <a:spLocks/>
          </p:cNvSpPr>
          <p:nvPr>
            <p:custDataLst>
              <p:tags r:id="rId63"/>
            </p:custDataLst>
          </p:nvPr>
        </p:nvSpPr>
        <p:spPr bwMode="auto">
          <a:xfrm>
            <a:off x="7750175" y="3916363"/>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88" name="Freeform 84"/>
          <p:cNvSpPr>
            <a:spLocks/>
          </p:cNvSpPr>
          <p:nvPr>
            <p:custDataLst>
              <p:tags r:id="rId64"/>
            </p:custDataLst>
          </p:nvPr>
        </p:nvSpPr>
        <p:spPr bwMode="auto">
          <a:xfrm>
            <a:off x="7813675" y="3930650"/>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89" name="Freeform 85"/>
          <p:cNvSpPr>
            <a:spLocks/>
          </p:cNvSpPr>
          <p:nvPr>
            <p:custDataLst>
              <p:tags r:id="rId65"/>
            </p:custDataLst>
          </p:nvPr>
        </p:nvSpPr>
        <p:spPr bwMode="auto">
          <a:xfrm>
            <a:off x="7670800" y="3706813"/>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90" name="Freeform 86"/>
          <p:cNvSpPr>
            <a:spLocks/>
          </p:cNvSpPr>
          <p:nvPr>
            <p:custDataLst>
              <p:tags r:id="rId66"/>
            </p:custDataLst>
          </p:nvPr>
        </p:nvSpPr>
        <p:spPr bwMode="auto">
          <a:xfrm>
            <a:off x="7613650" y="3681413"/>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91" name="Freeform 87"/>
          <p:cNvSpPr>
            <a:spLocks/>
          </p:cNvSpPr>
          <p:nvPr>
            <p:custDataLst>
              <p:tags r:id="rId67"/>
            </p:custDataLst>
          </p:nvPr>
        </p:nvSpPr>
        <p:spPr bwMode="auto">
          <a:xfrm>
            <a:off x="7813675" y="4013200"/>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92" name="Freeform 88"/>
          <p:cNvSpPr>
            <a:spLocks/>
          </p:cNvSpPr>
          <p:nvPr>
            <p:custDataLst>
              <p:tags r:id="rId68"/>
            </p:custDataLst>
          </p:nvPr>
        </p:nvSpPr>
        <p:spPr bwMode="auto">
          <a:xfrm>
            <a:off x="7769225" y="4002088"/>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93"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4" name="Freeform 90"/>
          <p:cNvSpPr>
            <a:spLocks/>
          </p:cNvSpPr>
          <p:nvPr>
            <p:custDataLst>
              <p:tags r:id="rId70"/>
            </p:custDataLst>
          </p:nvPr>
        </p:nvSpPr>
        <p:spPr bwMode="auto">
          <a:xfrm>
            <a:off x="7823200" y="3994150"/>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95" name="Freeform 91"/>
          <p:cNvSpPr>
            <a:spLocks/>
          </p:cNvSpPr>
          <p:nvPr>
            <p:custDataLst>
              <p:tags r:id="rId71"/>
            </p:custDataLst>
          </p:nvPr>
        </p:nvSpPr>
        <p:spPr bwMode="auto">
          <a:xfrm>
            <a:off x="7777163" y="3987800"/>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96" name="Freeform 92"/>
          <p:cNvSpPr>
            <a:spLocks/>
          </p:cNvSpPr>
          <p:nvPr>
            <p:custDataLst>
              <p:tags r:id="rId72"/>
            </p:custDataLst>
          </p:nvPr>
        </p:nvSpPr>
        <p:spPr bwMode="auto">
          <a:xfrm>
            <a:off x="7770813" y="3968750"/>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97" name="Freeform 93"/>
          <p:cNvSpPr>
            <a:spLocks/>
          </p:cNvSpPr>
          <p:nvPr>
            <p:custDataLst>
              <p:tags r:id="rId73"/>
            </p:custDataLst>
          </p:nvPr>
        </p:nvSpPr>
        <p:spPr bwMode="auto">
          <a:xfrm>
            <a:off x="7851775" y="3695700"/>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98" name="Group 94"/>
          <p:cNvGrpSpPr>
            <a:grpSpLocks/>
          </p:cNvGrpSpPr>
          <p:nvPr>
            <p:custDataLst>
              <p:tags r:id="rId74"/>
            </p:custDataLst>
          </p:nvPr>
        </p:nvGrpSpPr>
        <p:grpSpPr bwMode="auto">
          <a:xfrm>
            <a:off x="6994526" y="5949280"/>
            <a:ext cx="163512" cy="114300"/>
            <a:chOff x="5379" y="2466"/>
            <a:chExt cx="122" cy="71"/>
          </a:xfrm>
        </p:grpSpPr>
        <p:sp>
          <p:nvSpPr>
            <p:cNvPr id="99"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s-ES"/>
            </a:p>
          </p:txBody>
        </p:sp>
        <p:sp>
          <p:nvSpPr>
            <p:cNvPr id="100"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s-ES"/>
            </a:p>
          </p:txBody>
        </p:sp>
        <p:sp>
          <p:nvSpPr>
            <p:cNvPr id="101"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s-ES"/>
            </a:p>
          </p:txBody>
        </p:sp>
        <p:sp>
          <p:nvSpPr>
            <p:cNvPr id="102"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s-ES"/>
            </a:p>
          </p:txBody>
        </p:sp>
        <p:sp>
          <p:nvSpPr>
            <p:cNvPr id="103"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s-ES"/>
            </a:p>
          </p:txBody>
        </p:sp>
        <p:sp>
          <p:nvSpPr>
            <p:cNvPr id="104"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5"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s-ES"/>
            </a:p>
          </p:txBody>
        </p:sp>
        <p:sp>
          <p:nvSpPr>
            <p:cNvPr id="106"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7"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s-ES"/>
            </a:p>
          </p:txBody>
        </p:sp>
      </p:grpSp>
      <p:sp>
        <p:nvSpPr>
          <p:cNvPr id="108" name="Freeform 104"/>
          <p:cNvSpPr>
            <a:spLocks/>
          </p:cNvSpPr>
          <p:nvPr>
            <p:custDataLst>
              <p:tags r:id="rId75"/>
            </p:custDataLst>
          </p:nvPr>
        </p:nvSpPr>
        <p:spPr bwMode="auto">
          <a:xfrm>
            <a:off x="6310313" y="3228975"/>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09" name="Freeform 105"/>
          <p:cNvSpPr>
            <a:spLocks/>
          </p:cNvSpPr>
          <p:nvPr>
            <p:custDataLst>
              <p:tags r:id="rId76"/>
            </p:custDataLst>
          </p:nvPr>
        </p:nvSpPr>
        <p:spPr bwMode="auto">
          <a:xfrm>
            <a:off x="3209925" y="5368925"/>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10" name="Freeform 106"/>
          <p:cNvSpPr>
            <a:spLocks/>
          </p:cNvSpPr>
          <p:nvPr>
            <p:custDataLst>
              <p:tags r:id="rId77"/>
            </p:custDataLst>
          </p:nvPr>
        </p:nvSpPr>
        <p:spPr bwMode="auto">
          <a:xfrm>
            <a:off x="5511800" y="5207000"/>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11" name="Freeform 107"/>
          <p:cNvSpPr>
            <a:spLocks/>
          </p:cNvSpPr>
          <p:nvPr>
            <p:custDataLst>
              <p:tags r:id="rId78"/>
            </p:custDataLst>
          </p:nvPr>
        </p:nvSpPr>
        <p:spPr bwMode="auto">
          <a:xfrm>
            <a:off x="7666038" y="1978025"/>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12" name="Freeform 108"/>
          <p:cNvSpPr>
            <a:spLocks/>
          </p:cNvSpPr>
          <p:nvPr>
            <p:custDataLst>
              <p:tags r:id="rId79"/>
            </p:custDataLst>
          </p:nvPr>
        </p:nvSpPr>
        <p:spPr bwMode="auto">
          <a:xfrm>
            <a:off x="7842250" y="2011363"/>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13" name="Freeform 109"/>
          <p:cNvSpPr>
            <a:spLocks/>
          </p:cNvSpPr>
          <p:nvPr>
            <p:custDataLst>
              <p:tags r:id="rId80"/>
            </p:custDataLst>
          </p:nvPr>
        </p:nvSpPr>
        <p:spPr bwMode="auto">
          <a:xfrm>
            <a:off x="7291388" y="2241550"/>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14" name="Freeform 110"/>
          <p:cNvSpPr>
            <a:spLocks/>
          </p:cNvSpPr>
          <p:nvPr>
            <p:custDataLst>
              <p:tags r:id="rId81"/>
            </p:custDataLst>
          </p:nvPr>
        </p:nvSpPr>
        <p:spPr bwMode="auto">
          <a:xfrm>
            <a:off x="7105650" y="2803525"/>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15" name="Freeform 111"/>
          <p:cNvSpPr>
            <a:spLocks/>
          </p:cNvSpPr>
          <p:nvPr>
            <p:custDataLst>
              <p:tags r:id="rId82"/>
            </p:custDataLst>
          </p:nvPr>
        </p:nvSpPr>
        <p:spPr bwMode="auto">
          <a:xfrm>
            <a:off x="7123113" y="2738438"/>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16" name="Freeform 112"/>
          <p:cNvSpPr>
            <a:spLocks/>
          </p:cNvSpPr>
          <p:nvPr>
            <p:custDataLst>
              <p:tags r:id="rId83"/>
            </p:custDataLst>
          </p:nvPr>
        </p:nvSpPr>
        <p:spPr bwMode="auto">
          <a:xfrm>
            <a:off x="7011988" y="2587625"/>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17" name="Freeform 113"/>
          <p:cNvSpPr>
            <a:spLocks/>
          </p:cNvSpPr>
          <p:nvPr>
            <p:custDataLst>
              <p:tags r:id="rId84"/>
            </p:custDataLst>
          </p:nvPr>
        </p:nvSpPr>
        <p:spPr bwMode="auto">
          <a:xfrm>
            <a:off x="3863975" y="1714500"/>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18" name="Freeform 114"/>
          <p:cNvSpPr>
            <a:spLocks/>
          </p:cNvSpPr>
          <p:nvPr>
            <p:custDataLst>
              <p:tags r:id="rId85"/>
            </p:custDataLst>
          </p:nvPr>
        </p:nvSpPr>
        <p:spPr bwMode="auto">
          <a:xfrm>
            <a:off x="3849688" y="1482725"/>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19" name="Freeform 115"/>
          <p:cNvSpPr>
            <a:spLocks/>
          </p:cNvSpPr>
          <p:nvPr>
            <p:custDataLst>
              <p:tags r:id="rId86"/>
            </p:custDataLst>
          </p:nvPr>
        </p:nvSpPr>
        <p:spPr bwMode="auto">
          <a:xfrm>
            <a:off x="5330825" y="3260725"/>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20" name="Freeform 116"/>
          <p:cNvSpPr>
            <a:spLocks/>
          </p:cNvSpPr>
          <p:nvPr>
            <p:custDataLst>
              <p:tags r:id="rId87"/>
            </p:custDataLst>
          </p:nvPr>
        </p:nvSpPr>
        <p:spPr bwMode="auto">
          <a:xfrm>
            <a:off x="5033963" y="3122613"/>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121" name="Group 117"/>
          <p:cNvGrpSpPr>
            <a:grpSpLocks/>
          </p:cNvGrpSpPr>
          <p:nvPr>
            <p:custDataLst>
              <p:tags r:id="rId88"/>
            </p:custDataLst>
          </p:nvPr>
        </p:nvGrpSpPr>
        <p:grpSpPr bwMode="auto">
          <a:xfrm>
            <a:off x="5805488" y="3309938"/>
            <a:ext cx="46037" cy="374650"/>
            <a:chOff x="3950" y="2430"/>
            <a:chExt cx="36" cy="234"/>
          </a:xfrm>
        </p:grpSpPr>
        <p:sp>
          <p:nvSpPr>
            <p:cNvPr id="122"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23"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24"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25"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dirty="0"/>
            </a:p>
          </p:txBody>
        </p:sp>
        <p:sp>
          <p:nvSpPr>
            <p:cNvPr id="126"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7"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28"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29"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0"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31"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32"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3"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34"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35"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36"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37"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38"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39"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40"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dirty="0"/>
            </a:p>
          </p:txBody>
        </p:sp>
        <p:sp>
          <p:nvSpPr>
            <p:cNvPr id="141"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2"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43"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44"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5"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46"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47"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8"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49"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0"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1"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2"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GB" dirty="0"/>
            </a:p>
          </p:txBody>
        </p:sp>
      </p:grpSp>
      <p:grpSp>
        <p:nvGrpSpPr>
          <p:cNvPr id="153" name="Group 149"/>
          <p:cNvGrpSpPr>
            <a:grpSpLocks/>
          </p:cNvGrpSpPr>
          <p:nvPr>
            <p:custDataLst>
              <p:tags r:id="rId89"/>
            </p:custDataLst>
          </p:nvPr>
        </p:nvGrpSpPr>
        <p:grpSpPr bwMode="auto">
          <a:xfrm>
            <a:off x="7870825" y="3810000"/>
            <a:ext cx="185738" cy="214313"/>
            <a:chOff x="5486" y="2743"/>
            <a:chExt cx="137" cy="132"/>
          </a:xfrm>
        </p:grpSpPr>
        <p:sp>
          <p:nvSpPr>
            <p:cNvPr id="154"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5"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6"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7"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8"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9"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0"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1"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2"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GB" dirty="0"/>
            </a:p>
          </p:txBody>
        </p:sp>
      </p:grpSp>
      <p:sp>
        <p:nvSpPr>
          <p:cNvPr id="163" name="Freeform 159"/>
          <p:cNvSpPr>
            <a:spLocks/>
          </p:cNvSpPr>
          <p:nvPr>
            <p:custDataLst>
              <p:tags r:id="rId90"/>
            </p:custDataLst>
          </p:nvPr>
        </p:nvSpPr>
        <p:spPr bwMode="auto">
          <a:xfrm>
            <a:off x="4216400" y="3548063"/>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4" name="Freeform 160"/>
          <p:cNvSpPr>
            <a:spLocks/>
          </p:cNvSpPr>
          <p:nvPr>
            <p:custDataLst>
              <p:tags r:id="rId91"/>
            </p:custDataLst>
          </p:nvPr>
        </p:nvSpPr>
        <p:spPr bwMode="auto">
          <a:xfrm>
            <a:off x="4140200" y="3687763"/>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5" name="Freeform 161"/>
          <p:cNvSpPr>
            <a:spLocks/>
          </p:cNvSpPr>
          <p:nvPr>
            <p:custDataLst>
              <p:tags r:id="rId92"/>
            </p:custDataLst>
          </p:nvPr>
        </p:nvSpPr>
        <p:spPr bwMode="auto">
          <a:xfrm>
            <a:off x="5938838" y="2014538"/>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6" name="Freeform 162"/>
          <p:cNvSpPr>
            <a:spLocks/>
          </p:cNvSpPr>
          <p:nvPr>
            <p:custDataLst>
              <p:tags r:id="rId93"/>
            </p:custDataLst>
          </p:nvPr>
        </p:nvSpPr>
        <p:spPr bwMode="auto">
          <a:xfrm>
            <a:off x="2265363" y="3981450"/>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67" name="Freeform 163"/>
          <p:cNvSpPr>
            <a:spLocks/>
          </p:cNvSpPr>
          <p:nvPr>
            <p:custDataLst>
              <p:tags r:id="rId94"/>
            </p:custDataLst>
          </p:nvPr>
        </p:nvSpPr>
        <p:spPr bwMode="auto">
          <a:xfrm>
            <a:off x="2479675" y="3411538"/>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168" name="Group 164"/>
          <p:cNvGrpSpPr>
            <a:grpSpLocks/>
          </p:cNvGrpSpPr>
          <p:nvPr>
            <p:custDataLst>
              <p:tags r:id="rId95"/>
            </p:custDataLst>
          </p:nvPr>
        </p:nvGrpSpPr>
        <p:grpSpPr bwMode="auto">
          <a:xfrm>
            <a:off x="2193925" y="3246438"/>
            <a:ext cx="323850" cy="401637"/>
            <a:chOff x="1486" y="2412"/>
            <a:chExt cx="244" cy="256"/>
          </a:xfrm>
        </p:grpSpPr>
        <p:sp>
          <p:nvSpPr>
            <p:cNvPr id="169"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70"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71"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72"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173" name="Freeform 169"/>
          <p:cNvSpPr>
            <a:spLocks/>
          </p:cNvSpPr>
          <p:nvPr>
            <p:custDataLst>
              <p:tags r:id="rId96"/>
            </p:custDataLst>
          </p:nvPr>
        </p:nvSpPr>
        <p:spPr bwMode="auto">
          <a:xfrm>
            <a:off x="7215188" y="4786313"/>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4" name="Freeform 170"/>
          <p:cNvSpPr>
            <a:spLocks/>
          </p:cNvSpPr>
          <p:nvPr>
            <p:custDataLst>
              <p:tags r:id="rId97"/>
            </p:custDataLst>
          </p:nvPr>
        </p:nvSpPr>
        <p:spPr bwMode="auto">
          <a:xfrm>
            <a:off x="7331075" y="4919663"/>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5"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76" name="Freeform 172"/>
          <p:cNvSpPr>
            <a:spLocks/>
          </p:cNvSpPr>
          <p:nvPr>
            <p:custDataLst>
              <p:tags r:id="rId99"/>
            </p:custDataLst>
          </p:nvPr>
        </p:nvSpPr>
        <p:spPr bwMode="auto">
          <a:xfrm>
            <a:off x="7421563" y="4918075"/>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7" name="Freeform 173"/>
          <p:cNvSpPr>
            <a:spLocks/>
          </p:cNvSpPr>
          <p:nvPr>
            <p:custDataLst>
              <p:tags r:id="rId100"/>
            </p:custDataLst>
          </p:nvPr>
        </p:nvSpPr>
        <p:spPr bwMode="auto">
          <a:xfrm>
            <a:off x="7720013" y="4387850"/>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8" name="Freeform 174"/>
          <p:cNvSpPr>
            <a:spLocks/>
          </p:cNvSpPr>
          <p:nvPr>
            <p:custDataLst>
              <p:tags r:id="rId101"/>
            </p:custDataLst>
          </p:nvPr>
        </p:nvSpPr>
        <p:spPr bwMode="auto">
          <a:xfrm>
            <a:off x="7726363" y="4314825"/>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9" name="Freeform 175"/>
          <p:cNvSpPr>
            <a:spLocks/>
          </p:cNvSpPr>
          <p:nvPr>
            <p:custDataLst>
              <p:tags r:id="rId102"/>
            </p:custDataLst>
          </p:nvPr>
        </p:nvSpPr>
        <p:spPr bwMode="auto">
          <a:xfrm>
            <a:off x="7702550" y="4291013"/>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0" name="Freeform 176"/>
          <p:cNvSpPr>
            <a:spLocks/>
          </p:cNvSpPr>
          <p:nvPr>
            <p:custDataLst>
              <p:tags r:id="rId103"/>
            </p:custDataLst>
          </p:nvPr>
        </p:nvSpPr>
        <p:spPr bwMode="auto">
          <a:xfrm>
            <a:off x="7621588" y="4168775"/>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1"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82" name="Freeform 178"/>
          <p:cNvSpPr>
            <a:spLocks/>
          </p:cNvSpPr>
          <p:nvPr>
            <p:custDataLst>
              <p:tags r:id="rId105"/>
            </p:custDataLst>
          </p:nvPr>
        </p:nvSpPr>
        <p:spPr bwMode="auto">
          <a:xfrm>
            <a:off x="7615238" y="4119563"/>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3"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84" name="Freeform 180"/>
          <p:cNvSpPr>
            <a:spLocks/>
          </p:cNvSpPr>
          <p:nvPr>
            <p:custDataLst>
              <p:tags r:id="rId107"/>
            </p:custDataLst>
          </p:nvPr>
        </p:nvSpPr>
        <p:spPr bwMode="auto">
          <a:xfrm>
            <a:off x="7575550" y="4040188"/>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5" name="Freeform 181"/>
          <p:cNvSpPr>
            <a:spLocks/>
          </p:cNvSpPr>
          <p:nvPr>
            <p:custDataLst>
              <p:tags r:id="rId108"/>
            </p:custDataLst>
          </p:nvPr>
        </p:nvSpPr>
        <p:spPr bwMode="auto">
          <a:xfrm>
            <a:off x="7589838" y="3983038"/>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6" name="Freeform 182"/>
          <p:cNvSpPr>
            <a:spLocks/>
          </p:cNvSpPr>
          <p:nvPr>
            <p:custDataLst>
              <p:tags r:id="rId109"/>
            </p:custDataLst>
          </p:nvPr>
        </p:nvSpPr>
        <p:spPr bwMode="auto">
          <a:xfrm>
            <a:off x="7596188" y="3976688"/>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7" name="Freeform 183"/>
          <p:cNvSpPr>
            <a:spLocks/>
          </p:cNvSpPr>
          <p:nvPr>
            <p:custDataLst>
              <p:tags r:id="rId110"/>
            </p:custDataLst>
          </p:nvPr>
        </p:nvSpPr>
        <p:spPr bwMode="auto">
          <a:xfrm>
            <a:off x="7612063" y="3957638"/>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8"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89" name="Freeform 185"/>
          <p:cNvSpPr>
            <a:spLocks/>
          </p:cNvSpPr>
          <p:nvPr>
            <p:custDataLst>
              <p:tags r:id="rId112"/>
            </p:custDataLst>
          </p:nvPr>
        </p:nvSpPr>
        <p:spPr bwMode="auto">
          <a:xfrm>
            <a:off x="7596188" y="3960813"/>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0" name="Freeform 186"/>
          <p:cNvSpPr>
            <a:spLocks/>
          </p:cNvSpPr>
          <p:nvPr>
            <p:custDataLst>
              <p:tags r:id="rId113"/>
            </p:custDataLst>
          </p:nvPr>
        </p:nvSpPr>
        <p:spPr bwMode="auto">
          <a:xfrm>
            <a:off x="7316788" y="4949825"/>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1" name="Freeform 187"/>
          <p:cNvSpPr>
            <a:spLocks/>
          </p:cNvSpPr>
          <p:nvPr>
            <p:custDataLst>
              <p:tags r:id="rId114"/>
            </p:custDataLst>
          </p:nvPr>
        </p:nvSpPr>
        <p:spPr bwMode="auto">
          <a:xfrm>
            <a:off x="7454900" y="4168775"/>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2" name="Freeform 188"/>
          <p:cNvSpPr>
            <a:spLocks/>
          </p:cNvSpPr>
          <p:nvPr>
            <p:custDataLst>
              <p:tags r:id="rId115"/>
            </p:custDataLst>
          </p:nvPr>
        </p:nvSpPr>
        <p:spPr bwMode="auto">
          <a:xfrm>
            <a:off x="7388225" y="4090988"/>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3" name="Freeform 189"/>
          <p:cNvSpPr>
            <a:spLocks/>
          </p:cNvSpPr>
          <p:nvPr>
            <p:custDataLst>
              <p:tags r:id="rId116"/>
            </p:custDataLst>
          </p:nvPr>
        </p:nvSpPr>
        <p:spPr bwMode="auto">
          <a:xfrm>
            <a:off x="7404100" y="4003675"/>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4" name="Freeform 190"/>
          <p:cNvSpPr>
            <a:spLocks/>
          </p:cNvSpPr>
          <p:nvPr>
            <p:custDataLst>
              <p:tags r:id="rId117"/>
            </p:custDataLst>
          </p:nvPr>
        </p:nvSpPr>
        <p:spPr bwMode="auto">
          <a:xfrm>
            <a:off x="7243763" y="4006850"/>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5" name="Freeform 191"/>
          <p:cNvSpPr>
            <a:spLocks/>
          </p:cNvSpPr>
          <p:nvPr>
            <p:custDataLst>
              <p:tags r:id="rId118"/>
            </p:custDataLst>
          </p:nvPr>
        </p:nvSpPr>
        <p:spPr bwMode="auto">
          <a:xfrm>
            <a:off x="7488238" y="4470400"/>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6" name="Freeform 192"/>
          <p:cNvSpPr>
            <a:spLocks/>
          </p:cNvSpPr>
          <p:nvPr>
            <p:custDataLst>
              <p:tags r:id="rId119"/>
            </p:custDataLst>
          </p:nvPr>
        </p:nvSpPr>
        <p:spPr bwMode="auto">
          <a:xfrm>
            <a:off x="6724650" y="3976688"/>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1">
              <a:lumMod val="75000"/>
            </a:schemeClr>
          </a:solidFill>
          <a:ln w="9525" cmpd="sng">
            <a:solidFill>
              <a:srgbClr val="FFFFFF"/>
            </a:solidFill>
            <a:prstDash val="solid"/>
            <a:round/>
            <a:headEnd/>
            <a:tailEnd/>
          </a:ln>
        </p:spPr>
        <p:txBody>
          <a:bodyPr/>
          <a:lstStyle/>
          <a:p>
            <a:endParaRPr lang="en-GB" dirty="0"/>
          </a:p>
        </p:txBody>
      </p:sp>
      <p:sp>
        <p:nvSpPr>
          <p:cNvPr id="197" name="Freeform 193"/>
          <p:cNvSpPr>
            <a:spLocks/>
          </p:cNvSpPr>
          <p:nvPr>
            <p:custDataLst>
              <p:tags r:id="rId120"/>
            </p:custDataLst>
          </p:nvPr>
        </p:nvSpPr>
        <p:spPr bwMode="auto">
          <a:xfrm>
            <a:off x="1211263" y="2643188"/>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98" name="Freeform 194"/>
          <p:cNvSpPr>
            <a:spLocks/>
          </p:cNvSpPr>
          <p:nvPr>
            <p:custDataLst>
              <p:tags r:id="rId121"/>
            </p:custDataLst>
          </p:nvPr>
        </p:nvSpPr>
        <p:spPr bwMode="auto">
          <a:xfrm>
            <a:off x="2486025" y="4283075"/>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99" name="Freeform 195"/>
          <p:cNvSpPr>
            <a:spLocks/>
          </p:cNvSpPr>
          <p:nvPr>
            <p:custDataLst>
              <p:tags r:id="rId122"/>
            </p:custDataLst>
          </p:nvPr>
        </p:nvSpPr>
        <p:spPr bwMode="auto">
          <a:xfrm>
            <a:off x="2655888" y="3487738"/>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00" name="Freeform 196"/>
          <p:cNvSpPr>
            <a:spLocks/>
          </p:cNvSpPr>
          <p:nvPr>
            <p:custDataLst>
              <p:tags r:id="rId123"/>
            </p:custDataLst>
          </p:nvPr>
        </p:nvSpPr>
        <p:spPr bwMode="auto">
          <a:xfrm>
            <a:off x="2170113" y="3046413"/>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1" name="Freeform 197"/>
          <p:cNvSpPr>
            <a:spLocks/>
          </p:cNvSpPr>
          <p:nvPr>
            <p:custDataLst>
              <p:tags r:id="rId124"/>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2" name="Freeform 198"/>
          <p:cNvSpPr>
            <a:spLocks/>
          </p:cNvSpPr>
          <p:nvPr>
            <p:custDataLst>
              <p:tags r:id="rId125"/>
            </p:custDataLst>
          </p:nvPr>
        </p:nvSpPr>
        <p:spPr bwMode="auto">
          <a:xfrm>
            <a:off x="2501900" y="5380038"/>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3" name="Freeform 199"/>
          <p:cNvSpPr>
            <a:spLocks/>
          </p:cNvSpPr>
          <p:nvPr>
            <p:custDataLst>
              <p:tags r:id="rId126"/>
            </p:custDataLst>
          </p:nvPr>
        </p:nvSpPr>
        <p:spPr bwMode="auto">
          <a:xfrm>
            <a:off x="2501900" y="5359400"/>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4" name="Freeform 200"/>
          <p:cNvSpPr>
            <a:spLocks/>
          </p:cNvSpPr>
          <p:nvPr>
            <p:custDataLst>
              <p:tags r:id="rId127"/>
            </p:custDataLst>
          </p:nvPr>
        </p:nvSpPr>
        <p:spPr bwMode="auto">
          <a:xfrm>
            <a:off x="2471738" y="5353050"/>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5" name="Freeform 201"/>
          <p:cNvSpPr>
            <a:spLocks/>
          </p:cNvSpPr>
          <p:nvPr>
            <p:custDataLst>
              <p:tags r:id="rId128"/>
            </p:custDataLst>
          </p:nvPr>
        </p:nvSpPr>
        <p:spPr bwMode="auto">
          <a:xfrm>
            <a:off x="2446338" y="5343525"/>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6" name="Freeform 202"/>
          <p:cNvSpPr>
            <a:spLocks/>
          </p:cNvSpPr>
          <p:nvPr>
            <p:custDataLst>
              <p:tags r:id="rId129"/>
            </p:custDataLst>
          </p:nvPr>
        </p:nvSpPr>
        <p:spPr bwMode="auto">
          <a:xfrm>
            <a:off x="2422525" y="5330825"/>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7" name="Freeform 203"/>
          <p:cNvSpPr>
            <a:spLocks/>
          </p:cNvSpPr>
          <p:nvPr>
            <p:custDataLst>
              <p:tags r:id="rId130"/>
            </p:custDataLst>
          </p:nvPr>
        </p:nvSpPr>
        <p:spPr bwMode="auto">
          <a:xfrm>
            <a:off x="2416175" y="5311775"/>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8" name="Freeform 204"/>
          <p:cNvSpPr>
            <a:spLocks/>
          </p:cNvSpPr>
          <p:nvPr>
            <p:custDataLst>
              <p:tags r:id="rId131"/>
            </p:custDataLst>
          </p:nvPr>
        </p:nvSpPr>
        <p:spPr bwMode="auto">
          <a:xfrm>
            <a:off x="2316163" y="5002213"/>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9" name="Freeform 205"/>
          <p:cNvSpPr>
            <a:spLocks/>
          </p:cNvSpPr>
          <p:nvPr>
            <p:custDataLst>
              <p:tags r:id="rId132"/>
            </p:custDataLst>
          </p:nvPr>
        </p:nvSpPr>
        <p:spPr bwMode="auto">
          <a:xfrm>
            <a:off x="2346325" y="5097463"/>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0" name="Freeform 206"/>
          <p:cNvSpPr>
            <a:spLocks/>
          </p:cNvSpPr>
          <p:nvPr>
            <p:custDataLst>
              <p:tags r:id="rId133"/>
            </p:custDataLst>
          </p:nvPr>
        </p:nvSpPr>
        <p:spPr bwMode="auto">
          <a:xfrm>
            <a:off x="2351088" y="5119688"/>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1" name="Freeform 207"/>
          <p:cNvSpPr>
            <a:spLocks/>
          </p:cNvSpPr>
          <p:nvPr>
            <p:custDataLst>
              <p:tags r:id="rId134"/>
            </p:custDataLst>
          </p:nvPr>
        </p:nvSpPr>
        <p:spPr bwMode="auto">
          <a:xfrm>
            <a:off x="2365375" y="5181600"/>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2" name="Freeform 208"/>
          <p:cNvSpPr>
            <a:spLocks/>
          </p:cNvSpPr>
          <p:nvPr>
            <p:custDataLst>
              <p:tags r:id="rId135"/>
            </p:custDataLst>
          </p:nvPr>
        </p:nvSpPr>
        <p:spPr bwMode="auto">
          <a:xfrm>
            <a:off x="2352675" y="5194300"/>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3" name="Freeform 209"/>
          <p:cNvSpPr>
            <a:spLocks/>
          </p:cNvSpPr>
          <p:nvPr>
            <p:custDataLst>
              <p:tags r:id="rId136"/>
            </p:custDataLst>
          </p:nvPr>
        </p:nvSpPr>
        <p:spPr bwMode="auto">
          <a:xfrm>
            <a:off x="2382838" y="5227638"/>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4" name="Freeform 210"/>
          <p:cNvSpPr>
            <a:spLocks/>
          </p:cNvSpPr>
          <p:nvPr>
            <p:custDataLst>
              <p:tags r:id="rId137"/>
            </p:custDataLst>
          </p:nvPr>
        </p:nvSpPr>
        <p:spPr bwMode="auto">
          <a:xfrm>
            <a:off x="2379663" y="5260975"/>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5" name="Freeform 211"/>
          <p:cNvSpPr>
            <a:spLocks/>
          </p:cNvSpPr>
          <p:nvPr>
            <p:custDataLst>
              <p:tags r:id="rId138"/>
            </p:custDataLst>
          </p:nvPr>
        </p:nvSpPr>
        <p:spPr bwMode="auto">
          <a:xfrm>
            <a:off x="2403475" y="5275263"/>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6" name="Freeform 212"/>
          <p:cNvSpPr>
            <a:spLocks/>
          </p:cNvSpPr>
          <p:nvPr>
            <p:custDataLst>
              <p:tags r:id="rId139"/>
            </p:custDataLst>
          </p:nvPr>
        </p:nvSpPr>
        <p:spPr bwMode="auto">
          <a:xfrm>
            <a:off x="2405063" y="5303838"/>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7" name="Freeform 213"/>
          <p:cNvSpPr>
            <a:spLocks/>
          </p:cNvSpPr>
          <p:nvPr>
            <p:custDataLst>
              <p:tags r:id="rId140"/>
            </p:custDataLst>
          </p:nvPr>
        </p:nvSpPr>
        <p:spPr bwMode="auto">
          <a:xfrm>
            <a:off x="2479675" y="5373688"/>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8" name="Freeform 214"/>
          <p:cNvSpPr>
            <a:spLocks/>
          </p:cNvSpPr>
          <p:nvPr>
            <p:custDataLst>
              <p:tags r:id="rId141"/>
            </p:custDataLst>
          </p:nvPr>
        </p:nvSpPr>
        <p:spPr bwMode="auto">
          <a:xfrm>
            <a:off x="2517775" y="5314950"/>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9" name="Freeform 215"/>
          <p:cNvSpPr>
            <a:spLocks/>
          </p:cNvSpPr>
          <p:nvPr>
            <p:custDataLst>
              <p:tags r:id="rId142"/>
            </p:custDataLst>
          </p:nvPr>
        </p:nvSpPr>
        <p:spPr bwMode="auto">
          <a:xfrm>
            <a:off x="2070100" y="3081338"/>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20" name="Freeform 216"/>
          <p:cNvSpPr>
            <a:spLocks/>
          </p:cNvSpPr>
          <p:nvPr>
            <p:custDataLst>
              <p:tags r:id="rId143"/>
            </p:custDataLst>
          </p:nvPr>
        </p:nvSpPr>
        <p:spPr bwMode="auto">
          <a:xfrm>
            <a:off x="1927225" y="2943225"/>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21" name="Freeform 217"/>
          <p:cNvSpPr>
            <a:spLocks/>
          </p:cNvSpPr>
          <p:nvPr>
            <p:custDataLst>
              <p:tags r:id="rId144"/>
            </p:custDataLst>
          </p:nvPr>
        </p:nvSpPr>
        <p:spPr bwMode="auto">
          <a:xfrm>
            <a:off x="2232025" y="3046413"/>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22" name="Freeform 218"/>
          <p:cNvSpPr>
            <a:spLocks/>
          </p:cNvSpPr>
          <p:nvPr>
            <p:custDataLst>
              <p:tags r:id="rId145"/>
            </p:custDataLst>
          </p:nvPr>
        </p:nvSpPr>
        <p:spPr bwMode="auto">
          <a:xfrm>
            <a:off x="1800225" y="3106738"/>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3" name="Freeform 219"/>
          <p:cNvSpPr>
            <a:spLocks/>
          </p:cNvSpPr>
          <p:nvPr>
            <p:custDataLst>
              <p:tags r:id="rId146"/>
            </p:custDataLst>
          </p:nvPr>
        </p:nvSpPr>
        <p:spPr bwMode="auto">
          <a:xfrm>
            <a:off x="1720850" y="3106738"/>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4" name="Freeform 220"/>
          <p:cNvSpPr>
            <a:spLocks/>
          </p:cNvSpPr>
          <p:nvPr>
            <p:custDataLst>
              <p:tags r:id="rId147"/>
            </p:custDataLst>
          </p:nvPr>
        </p:nvSpPr>
        <p:spPr bwMode="auto">
          <a:xfrm>
            <a:off x="1768475" y="3217863"/>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5" name="Freeform 221"/>
          <p:cNvSpPr>
            <a:spLocks/>
          </p:cNvSpPr>
          <p:nvPr>
            <p:custDataLst>
              <p:tags r:id="rId148"/>
            </p:custDataLst>
          </p:nvPr>
        </p:nvSpPr>
        <p:spPr bwMode="auto">
          <a:xfrm>
            <a:off x="1800225" y="3179763"/>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6" name="Freeform 222"/>
          <p:cNvSpPr>
            <a:spLocks/>
          </p:cNvSpPr>
          <p:nvPr>
            <p:custDataLst>
              <p:tags r:id="rId149"/>
            </p:custDataLst>
          </p:nvPr>
        </p:nvSpPr>
        <p:spPr bwMode="auto">
          <a:xfrm>
            <a:off x="1817688" y="3209925"/>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7" name="Freeform 223"/>
          <p:cNvSpPr>
            <a:spLocks/>
          </p:cNvSpPr>
          <p:nvPr>
            <p:custDataLst>
              <p:tags r:id="rId150"/>
            </p:custDataLst>
          </p:nvPr>
        </p:nvSpPr>
        <p:spPr bwMode="auto">
          <a:xfrm>
            <a:off x="1868488" y="3322638"/>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8" name="Freeform 224"/>
          <p:cNvSpPr>
            <a:spLocks/>
          </p:cNvSpPr>
          <p:nvPr>
            <p:custDataLst>
              <p:tags r:id="rId151"/>
            </p:custDataLst>
          </p:nvPr>
        </p:nvSpPr>
        <p:spPr bwMode="auto">
          <a:xfrm>
            <a:off x="1949450" y="3376613"/>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9" name="Freeform 225"/>
          <p:cNvSpPr>
            <a:spLocks/>
          </p:cNvSpPr>
          <p:nvPr>
            <p:custDataLst>
              <p:tags r:id="rId152"/>
            </p:custDataLst>
          </p:nvPr>
        </p:nvSpPr>
        <p:spPr bwMode="auto">
          <a:xfrm>
            <a:off x="2630488" y="4630738"/>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0" name="Freeform 226"/>
          <p:cNvSpPr>
            <a:spLocks/>
          </p:cNvSpPr>
          <p:nvPr>
            <p:custDataLst>
              <p:tags r:id="rId153"/>
            </p:custDataLst>
          </p:nvPr>
        </p:nvSpPr>
        <p:spPr bwMode="auto">
          <a:xfrm>
            <a:off x="4176713" y="12477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1" name="Freeform 227"/>
          <p:cNvSpPr>
            <a:spLocks/>
          </p:cNvSpPr>
          <p:nvPr>
            <p:custDataLst>
              <p:tags r:id="rId154"/>
            </p:custDataLst>
          </p:nvPr>
        </p:nvSpPr>
        <p:spPr bwMode="auto">
          <a:xfrm>
            <a:off x="4103688" y="1477963"/>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2" name="Freeform 228"/>
          <p:cNvSpPr>
            <a:spLocks/>
          </p:cNvSpPr>
          <p:nvPr>
            <p:custDataLst>
              <p:tags r:id="rId155"/>
            </p:custDataLst>
          </p:nvPr>
        </p:nvSpPr>
        <p:spPr bwMode="auto">
          <a:xfrm>
            <a:off x="4443413" y="2319338"/>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33" name="Freeform 229"/>
          <p:cNvSpPr>
            <a:spLocks/>
          </p:cNvSpPr>
          <p:nvPr>
            <p:custDataLst>
              <p:tags r:id="rId156"/>
            </p:custDataLst>
          </p:nvPr>
        </p:nvSpPr>
        <p:spPr bwMode="auto">
          <a:xfrm>
            <a:off x="4151313" y="2159000"/>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4" name="Freeform 230"/>
          <p:cNvSpPr>
            <a:spLocks/>
          </p:cNvSpPr>
          <p:nvPr>
            <p:custDataLst>
              <p:tags r:id="rId157"/>
            </p:custDataLst>
          </p:nvPr>
        </p:nvSpPr>
        <p:spPr bwMode="auto">
          <a:xfrm>
            <a:off x="4089400" y="1978025"/>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5" name="Freeform 231"/>
          <p:cNvSpPr>
            <a:spLocks/>
          </p:cNvSpPr>
          <p:nvPr>
            <p:custDataLst>
              <p:tags r:id="rId158"/>
            </p:custDataLst>
          </p:nvPr>
        </p:nvSpPr>
        <p:spPr bwMode="auto">
          <a:xfrm>
            <a:off x="4070350" y="2041525"/>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6" name="Freeform 232"/>
          <p:cNvSpPr>
            <a:spLocks/>
          </p:cNvSpPr>
          <p:nvPr>
            <p:custDataLst>
              <p:tags r:id="rId159"/>
            </p:custDataLst>
          </p:nvPr>
        </p:nvSpPr>
        <p:spPr bwMode="auto">
          <a:xfrm>
            <a:off x="4830763" y="2595563"/>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37" name="Freeform 233"/>
          <p:cNvSpPr>
            <a:spLocks/>
          </p:cNvSpPr>
          <p:nvPr>
            <p:custDataLst>
              <p:tags r:id="rId160"/>
            </p:custDataLst>
          </p:nvPr>
        </p:nvSpPr>
        <p:spPr bwMode="auto">
          <a:xfrm>
            <a:off x="4779963" y="2647950"/>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38" name="Freeform 234"/>
          <p:cNvSpPr>
            <a:spLocks/>
          </p:cNvSpPr>
          <p:nvPr>
            <p:custDataLst>
              <p:tags r:id="rId161"/>
            </p:custDataLst>
          </p:nvPr>
        </p:nvSpPr>
        <p:spPr bwMode="auto">
          <a:xfrm>
            <a:off x="3781425" y="1901825"/>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9" name="Freeform 235"/>
          <p:cNvSpPr>
            <a:spLocks/>
          </p:cNvSpPr>
          <p:nvPr>
            <p:custDataLst>
              <p:tags r:id="rId162"/>
            </p:custDataLst>
          </p:nvPr>
        </p:nvSpPr>
        <p:spPr bwMode="auto">
          <a:xfrm>
            <a:off x="3594100" y="2813050"/>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0" name="Freeform 236"/>
          <p:cNvSpPr>
            <a:spLocks/>
          </p:cNvSpPr>
          <p:nvPr>
            <p:custDataLst>
              <p:tags r:id="rId163"/>
            </p:custDataLst>
          </p:nvPr>
        </p:nvSpPr>
        <p:spPr bwMode="auto">
          <a:xfrm>
            <a:off x="3709988" y="2873375"/>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1" name="Freeform 237"/>
          <p:cNvSpPr>
            <a:spLocks/>
          </p:cNvSpPr>
          <p:nvPr>
            <p:custDataLst>
              <p:tags r:id="rId164"/>
            </p:custDataLst>
          </p:nvPr>
        </p:nvSpPr>
        <p:spPr bwMode="auto">
          <a:xfrm>
            <a:off x="3808413" y="2479675"/>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2" name="Freeform 238"/>
          <p:cNvSpPr>
            <a:spLocks/>
          </p:cNvSpPr>
          <p:nvPr>
            <p:custDataLst>
              <p:tags r:id="rId165"/>
            </p:custDataLst>
          </p:nvPr>
        </p:nvSpPr>
        <p:spPr bwMode="auto">
          <a:xfrm>
            <a:off x="4244975" y="2614613"/>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3" name="Freeform 239"/>
          <p:cNvSpPr>
            <a:spLocks/>
          </p:cNvSpPr>
          <p:nvPr>
            <p:custDataLst>
              <p:tags r:id="rId166"/>
            </p:custDataLst>
          </p:nvPr>
        </p:nvSpPr>
        <p:spPr bwMode="auto">
          <a:xfrm>
            <a:off x="4197350" y="2479675"/>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4" name="Freeform 240"/>
          <p:cNvSpPr>
            <a:spLocks/>
          </p:cNvSpPr>
          <p:nvPr>
            <p:custDataLst>
              <p:tags r:id="rId167"/>
            </p:custDataLst>
          </p:nvPr>
        </p:nvSpPr>
        <p:spPr bwMode="auto">
          <a:xfrm>
            <a:off x="3579813" y="2790825"/>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5" name="Freeform 241"/>
          <p:cNvSpPr>
            <a:spLocks/>
          </p:cNvSpPr>
          <p:nvPr>
            <p:custDataLst>
              <p:tags r:id="rId168"/>
            </p:custDataLst>
          </p:nvPr>
        </p:nvSpPr>
        <p:spPr bwMode="auto">
          <a:xfrm>
            <a:off x="3548063" y="1598613"/>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6" name="Freeform 242"/>
          <p:cNvSpPr>
            <a:spLocks/>
          </p:cNvSpPr>
          <p:nvPr>
            <p:custDataLst>
              <p:tags r:id="rId169"/>
            </p:custDataLst>
          </p:nvPr>
        </p:nvSpPr>
        <p:spPr bwMode="auto">
          <a:xfrm>
            <a:off x="4340225" y="1862138"/>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47" name="Freeform 243"/>
          <p:cNvSpPr>
            <a:spLocks/>
          </p:cNvSpPr>
          <p:nvPr>
            <p:custDataLst>
              <p:tags r:id="rId170"/>
            </p:custDataLst>
          </p:nvPr>
        </p:nvSpPr>
        <p:spPr bwMode="auto">
          <a:xfrm>
            <a:off x="4227513" y="1525588"/>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48" name="Freeform 244"/>
          <p:cNvSpPr>
            <a:spLocks/>
          </p:cNvSpPr>
          <p:nvPr>
            <p:custDataLst>
              <p:tags r:id="rId171"/>
            </p:custDataLst>
          </p:nvPr>
        </p:nvSpPr>
        <p:spPr bwMode="auto">
          <a:xfrm>
            <a:off x="4365625" y="1839913"/>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49" name="Freeform 245"/>
          <p:cNvSpPr>
            <a:spLocks/>
          </p:cNvSpPr>
          <p:nvPr>
            <p:custDataLst>
              <p:tags r:id="rId172"/>
            </p:custDataLst>
          </p:nvPr>
        </p:nvSpPr>
        <p:spPr bwMode="auto">
          <a:xfrm>
            <a:off x="3810000" y="2001838"/>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50" name="Freeform 246"/>
          <p:cNvSpPr>
            <a:spLocks/>
          </p:cNvSpPr>
          <p:nvPr>
            <p:custDataLst>
              <p:tags r:id="rId173"/>
            </p:custDataLst>
          </p:nvPr>
        </p:nvSpPr>
        <p:spPr bwMode="auto">
          <a:xfrm>
            <a:off x="4762500" y="2530475"/>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1" name="Freeform 247"/>
          <p:cNvSpPr>
            <a:spLocks/>
          </p:cNvSpPr>
          <p:nvPr>
            <p:custDataLst>
              <p:tags r:id="rId174"/>
            </p:custDataLst>
          </p:nvPr>
        </p:nvSpPr>
        <p:spPr bwMode="auto">
          <a:xfrm>
            <a:off x="4370388" y="3322638"/>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2" name="Freeform 248"/>
          <p:cNvSpPr>
            <a:spLocks/>
          </p:cNvSpPr>
          <p:nvPr>
            <p:custDataLst>
              <p:tags r:id="rId175"/>
            </p:custDataLst>
          </p:nvPr>
        </p:nvSpPr>
        <p:spPr bwMode="auto">
          <a:xfrm>
            <a:off x="4306888" y="3490913"/>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3" name="Freeform 249"/>
          <p:cNvSpPr>
            <a:spLocks/>
          </p:cNvSpPr>
          <p:nvPr>
            <p:custDataLst>
              <p:tags r:id="rId176"/>
            </p:custDataLst>
          </p:nvPr>
        </p:nvSpPr>
        <p:spPr bwMode="auto">
          <a:xfrm>
            <a:off x="4243388" y="3590925"/>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4" name="Freeform 250"/>
          <p:cNvSpPr>
            <a:spLocks/>
          </p:cNvSpPr>
          <p:nvPr>
            <p:custDataLst>
              <p:tags r:id="rId177"/>
            </p:custDataLst>
          </p:nvPr>
        </p:nvSpPr>
        <p:spPr bwMode="auto">
          <a:xfrm>
            <a:off x="4225925" y="3590925"/>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5" name="Freeform 251"/>
          <p:cNvSpPr>
            <a:spLocks/>
          </p:cNvSpPr>
          <p:nvPr>
            <p:custDataLst>
              <p:tags r:id="rId178"/>
            </p:custDataLst>
          </p:nvPr>
        </p:nvSpPr>
        <p:spPr bwMode="auto">
          <a:xfrm>
            <a:off x="4759325" y="3995738"/>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6" name="Freeform 252"/>
          <p:cNvSpPr>
            <a:spLocks/>
          </p:cNvSpPr>
          <p:nvPr>
            <p:custDataLst>
              <p:tags r:id="rId179"/>
            </p:custDataLst>
          </p:nvPr>
        </p:nvSpPr>
        <p:spPr bwMode="auto">
          <a:xfrm>
            <a:off x="4494213" y="4235450"/>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7" name="Freeform 253"/>
          <p:cNvSpPr>
            <a:spLocks/>
          </p:cNvSpPr>
          <p:nvPr>
            <p:custDataLst>
              <p:tags r:id="rId180"/>
            </p:custDataLst>
          </p:nvPr>
        </p:nvSpPr>
        <p:spPr bwMode="auto">
          <a:xfrm>
            <a:off x="5067300" y="4037013"/>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8" name="Freeform 254"/>
          <p:cNvSpPr>
            <a:spLocks/>
          </p:cNvSpPr>
          <p:nvPr>
            <p:custDataLst>
              <p:tags r:id="rId181"/>
            </p:custDataLst>
          </p:nvPr>
        </p:nvSpPr>
        <p:spPr bwMode="auto">
          <a:xfrm>
            <a:off x="4743450" y="3735388"/>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9" name="Freeform 255"/>
          <p:cNvSpPr>
            <a:spLocks/>
          </p:cNvSpPr>
          <p:nvPr>
            <p:custDataLst>
              <p:tags r:id="rId182"/>
            </p:custDataLst>
          </p:nvPr>
        </p:nvSpPr>
        <p:spPr bwMode="auto">
          <a:xfrm>
            <a:off x="4732338" y="3695700"/>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0" name="Freeform 256"/>
          <p:cNvSpPr>
            <a:spLocks/>
          </p:cNvSpPr>
          <p:nvPr>
            <p:custDataLst>
              <p:tags r:id="rId183"/>
            </p:custDataLst>
          </p:nvPr>
        </p:nvSpPr>
        <p:spPr bwMode="auto">
          <a:xfrm>
            <a:off x="5041900" y="2395538"/>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1" name="Freeform 257"/>
          <p:cNvSpPr>
            <a:spLocks/>
          </p:cNvSpPr>
          <p:nvPr>
            <p:custDataLst>
              <p:tags r:id="rId184"/>
            </p:custDataLst>
          </p:nvPr>
        </p:nvSpPr>
        <p:spPr bwMode="auto">
          <a:xfrm>
            <a:off x="5065713" y="3052763"/>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2" name="Freeform 258"/>
          <p:cNvSpPr>
            <a:spLocks/>
          </p:cNvSpPr>
          <p:nvPr>
            <p:custDataLst>
              <p:tags r:id="rId185"/>
            </p:custDataLst>
          </p:nvPr>
        </p:nvSpPr>
        <p:spPr bwMode="auto">
          <a:xfrm>
            <a:off x="5260975" y="2827338"/>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63" name="Freeform 259"/>
          <p:cNvSpPr>
            <a:spLocks/>
          </p:cNvSpPr>
          <p:nvPr>
            <p:custDataLst>
              <p:tags r:id="rId186"/>
            </p:custDataLst>
          </p:nvPr>
        </p:nvSpPr>
        <p:spPr bwMode="auto">
          <a:xfrm>
            <a:off x="4948238" y="2479675"/>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4" name="Freeform 260"/>
          <p:cNvSpPr>
            <a:spLocks/>
          </p:cNvSpPr>
          <p:nvPr>
            <p:custDataLst>
              <p:tags r:id="rId187"/>
            </p:custDataLst>
          </p:nvPr>
        </p:nvSpPr>
        <p:spPr bwMode="auto">
          <a:xfrm>
            <a:off x="5448300" y="2439988"/>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5" name="Freeform 261"/>
          <p:cNvSpPr>
            <a:spLocks/>
          </p:cNvSpPr>
          <p:nvPr>
            <p:custDataLst>
              <p:tags r:id="rId188"/>
            </p:custDataLst>
          </p:nvPr>
        </p:nvSpPr>
        <p:spPr bwMode="auto">
          <a:xfrm>
            <a:off x="5480050" y="2489200"/>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6" name="Freeform 262"/>
          <p:cNvSpPr>
            <a:spLocks/>
          </p:cNvSpPr>
          <p:nvPr>
            <p:custDataLst>
              <p:tags r:id="rId189"/>
            </p:custDataLst>
          </p:nvPr>
        </p:nvSpPr>
        <p:spPr bwMode="auto">
          <a:xfrm>
            <a:off x="6270625" y="2757488"/>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67" name="Freeform 263"/>
          <p:cNvSpPr>
            <a:spLocks/>
          </p:cNvSpPr>
          <p:nvPr>
            <p:custDataLst>
              <p:tags r:id="rId190"/>
            </p:custDataLst>
          </p:nvPr>
        </p:nvSpPr>
        <p:spPr bwMode="auto">
          <a:xfrm>
            <a:off x="3594100" y="3267075"/>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8" name="Freeform 264"/>
          <p:cNvSpPr>
            <a:spLocks/>
          </p:cNvSpPr>
          <p:nvPr>
            <p:custDataLst>
              <p:tags r:id="rId191"/>
            </p:custDataLst>
          </p:nvPr>
        </p:nvSpPr>
        <p:spPr bwMode="auto">
          <a:xfrm>
            <a:off x="3678238" y="3349625"/>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9" name="Freeform 265"/>
          <p:cNvSpPr>
            <a:spLocks/>
          </p:cNvSpPr>
          <p:nvPr>
            <p:custDataLst>
              <p:tags r:id="rId192"/>
            </p:custDataLst>
          </p:nvPr>
        </p:nvSpPr>
        <p:spPr bwMode="auto">
          <a:xfrm>
            <a:off x="3721100" y="3400425"/>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0" name="Freeform 266"/>
          <p:cNvSpPr>
            <a:spLocks/>
          </p:cNvSpPr>
          <p:nvPr>
            <p:custDataLst>
              <p:tags r:id="rId193"/>
            </p:custDataLst>
          </p:nvPr>
        </p:nvSpPr>
        <p:spPr bwMode="auto">
          <a:xfrm>
            <a:off x="3935413" y="3319463"/>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1" name="Freeform 267"/>
          <p:cNvSpPr>
            <a:spLocks/>
          </p:cNvSpPr>
          <p:nvPr>
            <p:custDataLst>
              <p:tags r:id="rId194"/>
            </p:custDataLst>
          </p:nvPr>
        </p:nvSpPr>
        <p:spPr bwMode="auto">
          <a:xfrm>
            <a:off x="3587750" y="3235325"/>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2" name="Freeform 268"/>
          <p:cNvSpPr>
            <a:spLocks/>
          </p:cNvSpPr>
          <p:nvPr>
            <p:custDataLst>
              <p:tags r:id="rId195"/>
            </p:custDataLst>
          </p:nvPr>
        </p:nvSpPr>
        <p:spPr bwMode="auto">
          <a:xfrm>
            <a:off x="4013200" y="3313113"/>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3" name="Freeform 269"/>
          <p:cNvSpPr>
            <a:spLocks/>
          </p:cNvSpPr>
          <p:nvPr>
            <p:custDataLst>
              <p:tags r:id="rId196"/>
            </p:custDataLst>
          </p:nvPr>
        </p:nvSpPr>
        <p:spPr bwMode="auto">
          <a:xfrm>
            <a:off x="4038600" y="3275013"/>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4" name="Freeform 270"/>
          <p:cNvSpPr>
            <a:spLocks/>
          </p:cNvSpPr>
          <p:nvPr>
            <p:custDataLst>
              <p:tags r:id="rId197"/>
            </p:custDataLst>
          </p:nvPr>
        </p:nvSpPr>
        <p:spPr bwMode="auto">
          <a:xfrm>
            <a:off x="4767263" y="4479925"/>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5" name="Freeform 271"/>
          <p:cNvSpPr>
            <a:spLocks/>
          </p:cNvSpPr>
          <p:nvPr>
            <p:custDataLst>
              <p:tags r:id="rId198"/>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6" name="Freeform 272"/>
          <p:cNvSpPr>
            <a:spLocks/>
          </p:cNvSpPr>
          <p:nvPr>
            <p:custDataLst>
              <p:tags r:id="rId199"/>
            </p:custDataLst>
          </p:nvPr>
        </p:nvSpPr>
        <p:spPr bwMode="auto">
          <a:xfrm>
            <a:off x="6880225" y="2290763"/>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7" name="Freeform 273"/>
          <p:cNvSpPr>
            <a:spLocks/>
          </p:cNvSpPr>
          <p:nvPr>
            <p:custDataLst>
              <p:tags r:id="rId200"/>
            </p:custDataLst>
          </p:nvPr>
        </p:nvSpPr>
        <p:spPr bwMode="auto">
          <a:xfrm>
            <a:off x="5951538" y="2705100"/>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8" name="Freeform 274"/>
          <p:cNvSpPr>
            <a:spLocks/>
          </p:cNvSpPr>
          <p:nvPr>
            <p:custDataLst>
              <p:tags r:id="rId201"/>
            </p:custDataLst>
          </p:nvPr>
        </p:nvSpPr>
        <p:spPr bwMode="auto">
          <a:xfrm>
            <a:off x="6167438" y="2760663"/>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9" name="Freeform 275"/>
          <p:cNvSpPr>
            <a:spLocks/>
          </p:cNvSpPr>
          <p:nvPr>
            <p:custDataLst>
              <p:tags r:id="rId202"/>
            </p:custDataLst>
          </p:nvPr>
        </p:nvSpPr>
        <p:spPr bwMode="auto">
          <a:xfrm>
            <a:off x="6157913" y="2832100"/>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80" name="Freeform 276"/>
          <p:cNvSpPr>
            <a:spLocks/>
          </p:cNvSpPr>
          <p:nvPr>
            <p:custDataLst>
              <p:tags r:id="rId203"/>
            </p:custDataLst>
          </p:nvPr>
        </p:nvSpPr>
        <p:spPr bwMode="auto">
          <a:xfrm>
            <a:off x="6475413" y="2947988"/>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81" name="Freeform 277"/>
          <p:cNvSpPr>
            <a:spLocks/>
          </p:cNvSpPr>
          <p:nvPr>
            <p:custDataLst>
              <p:tags r:id="rId204"/>
            </p:custDataLst>
          </p:nvPr>
        </p:nvSpPr>
        <p:spPr bwMode="auto">
          <a:xfrm>
            <a:off x="6557963" y="3198813"/>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82" name="Freeform 278"/>
          <p:cNvSpPr>
            <a:spLocks/>
          </p:cNvSpPr>
          <p:nvPr>
            <p:custDataLst>
              <p:tags r:id="rId205"/>
            </p:custDataLst>
          </p:nvPr>
        </p:nvSpPr>
        <p:spPr bwMode="auto">
          <a:xfrm>
            <a:off x="6959600" y="2435225"/>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83" name="Freeform 279"/>
          <p:cNvSpPr>
            <a:spLocks/>
          </p:cNvSpPr>
          <p:nvPr>
            <p:custDataLst>
              <p:tags r:id="rId206"/>
            </p:custDataLst>
          </p:nvPr>
        </p:nvSpPr>
        <p:spPr bwMode="auto">
          <a:xfrm>
            <a:off x="7527925" y="3732213"/>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84" name="Freeform 280"/>
          <p:cNvSpPr>
            <a:spLocks/>
          </p:cNvSpPr>
          <p:nvPr>
            <p:custDataLst>
              <p:tags r:id="rId207"/>
            </p:custDataLst>
          </p:nvPr>
        </p:nvSpPr>
        <p:spPr bwMode="auto">
          <a:xfrm>
            <a:off x="7720013" y="3716338"/>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85" name="Freeform 281"/>
          <p:cNvSpPr>
            <a:spLocks/>
          </p:cNvSpPr>
          <p:nvPr>
            <p:custDataLst>
              <p:tags r:id="rId208"/>
            </p:custDataLst>
          </p:nvPr>
        </p:nvSpPr>
        <p:spPr bwMode="auto">
          <a:xfrm>
            <a:off x="5995988" y="3349625"/>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286" name="Group 282"/>
          <p:cNvGrpSpPr>
            <a:grpSpLocks/>
          </p:cNvGrpSpPr>
          <p:nvPr>
            <p:custDataLst>
              <p:tags r:id="rId209"/>
            </p:custDataLst>
          </p:nvPr>
        </p:nvGrpSpPr>
        <p:grpSpPr bwMode="auto">
          <a:xfrm>
            <a:off x="6935788" y="3060700"/>
            <a:ext cx="233362" cy="439738"/>
            <a:chOff x="5062" y="2295"/>
            <a:chExt cx="177" cy="279"/>
          </a:xfrm>
        </p:grpSpPr>
        <p:sp>
          <p:nvSpPr>
            <p:cNvPr id="287"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88"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89"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0"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1"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2"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3"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4"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5"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6"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7"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8"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9"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0"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1"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2"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03"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4"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05"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6"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7"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8"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9"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10"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311" name="Freeform 307"/>
          <p:cNvSpPr>
            <a:spLocks/>
          </p:cNvSpPr>
          <p:nvPr>
            <p:custDataLst>
              <p:tags r:id="rId210"/>
            </p:custDataLst>
          </p:nvPr>
        </p:nvSpPr>
        <p:spPr bwMode="auto">
          <a:xfrm>
            <a:off x="7280275" y="3879850"/>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12" name="Freeform 308"/>
          <p:cNvSpPr>
            <a:spLocks/>
          </p:cNvSpPr>
          <p:nvPr>
            <p:custDataLst>
              <p:tags r:id="rId211"/>
            </p:custDataLst>
          </p:nvPr>
        </p:nvSpPr>
        <p:spPr bwMode="auto">
          <a:xfrm>
            <a:off x="7356475" y="3819525"/>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13" name="Freeform 309"/>
          <p:cNvSpPr>
            <a:spLocks/>
          </p:cNvSpPr>
          <p:nvPr>
            <p:custDataLst>
              <p:tags r:id="rId212"/>
            </p:custDataLst>
          </p:nvPr>
        </p:nvSpPr>
        <p:spPr bwMode="auto">
          <a:xfrm>
            <a:off x="7404100" y="3698875"/>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14" name="Freeform 310"/>
          <p:cNvSpPr>
            <a:spLocks/>
          </p:cNvSpPr>
          <p:nvPr>
            <p:custDataLst>
              <p:tags r:id="rId213"/>
            </p:custDataLst>
          </p:nvPr>
        </p:nvSpPr>
        <p:spPr bwMode="auto">
          <a:xfrm>
            <a:off x="7388225" y="3668713"/>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15" name="Freeform 311"/>
          <p:cNvSpPr>
            <a:spLocks/>
          </p:cNvSpPr>
          <p:nvPr>
            <p:custDataLst>
              <p:tags r:id="rId214"/>
            </p:custDataLst>
          </p:nvPr>
        </p:nvSpPr>
        <p:spPr bwMode="auto">
          <a:xfrm>
            <a:off x="7213600" y="3565525"/>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16" name="Freeform 312"/>
          <p:cNvSpPr>
            <a:spLocks/>
          </p:cNvSpPr>
          <p:nvPr>
            <p:custDataLst>
              <p:tags r:id="rId215"/>
            </p:custDataLst>
          </p:nvPr>
        </p:nvSpPr>
        <p:spPr bwMode="auto">
          <a:xfrm>
            <a:off x="7140575" y="3700463"/>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17" name="Freeform 313"/>
          <p:cNvSpPr>
            <a:spLocks/>
          </p:cNvSpPr>
          <p:nvPr>
            <p:custDataLst>
              <p:tags r:id="rId216"/>
            </p:custDataLst>
          </p:nvPr>
        </p:nvSpPr>
        <p:spPr bwMode="auto">
          <a:xfrm>
            <a:off x="7148513" y="3886200"/>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18" name="Freeform 314"/>
          <p:cNvSpPr>
            <a:spLocks/>
          </p:cNvSpPr>
          <p:nvPr>
            <p:custDataLst>
              <p:tags r:id="rId217"/>
            </p:custDataLst>
          </p:nvPr>
        </p:nvSpPr>
        <p:spPr bwMode="auto">
          <a:xfrm>
            <a:off x="7261225" y="3705225"/>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19" name="Freeform 315"/>
          <p:cNvSpPr>
            <a:spLocks/>
          </p:cNvSpPr>
          <p:nvPr>
            <p:custDataLst>
              <p:tags r:id="rId218"/>
            </p:custDataLst>
          </p:nvPr>
        </p:nvSpPr>
        <p:spPr bwMode="auto">
          <a:xfrm>
            <a:off x="7121525" y="3700463"/>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20" name="Freeform 316"/>
          <p:cNvSpPr>
            <a:spLocks/>
          </p:cNvSpPr>
          <p:nvPr>
            <p:custDataLst>
              <p:tags r:id="rId219"/>
            </p:custDataLst>
          </p:nvPr>
        </p:nvSpPr>
        <p:spPr bwMode="auto">
          <a:xfrm>
            <a:off x="7165975" y="3748088"/>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21" name="Freeform 317"/>
          <p:cNvSpPr>
            <a:spLocks/>
          </p:cNvSpPr>
          <p:nvPr>
            <p:custDataLst>
              <p:tags r:id="rId220"/>
            </p:custDataLst>
          </p:nvPr>
        </p:nvSpPr>
        <p:spPr bwMode="auto">
          <a:xfrm>
            <a:off x="6967538" y="3951288"/>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22" name="Freeform 318"/>
          <p:cNvSpPr>
            <a:spLocks/>
          </p:cNvSpPr>
          <p:nvPr>
            <p:custDataLst>
              <p:tags r:id="rId221"/>
            </p:custDataLst>
          </p:nvPr>
        </p:nvSpPr>
        <p:spPr bwMode="auto">
          <a:xfrm>
            <a:off x="7065963" y="3989388"/>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23" name="Freeform 319"/>
          <p:cNvSpPr>
            <a:spLocks/>
          </p:cNvSpPr>
          <p:nvPr>
            <p:custDataLst>
              <p:tags r:id="rId222"/>
            </p:custDataLst>
          </p:nvPr>
        </p:nvSpPr>
        <p:spPr bwMode="auto">
          <a:xfrm>
            <a:off x="6899275" y="3921125"/>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24" name="Freeform 320"/>
          <p:cNvSpPr>
            <a:spLocks/>
          </p:cNvSpPr>
          <p:nvPr>
            <p:custDataLst>
              <p:tags r:id="rId223"/>
            </p:custDataLst>
          </p:nvPr>
        </p:nvSpPr>
        <p:spPr bwMode="auto">
          <a:xfrm>
            <a:off x="6943725" y="3906838"/>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25" name="Freeform 321"/>
          <p:cNvSpPr>
            <a:spLocks/>
          </p:cNvSpPr>
          <p:nvPr>
            <p:custDataLst>
              <p:tags r:id="rId224"/>
            </p:custDataLst>
          </p:nvPr>
        </p:nvSpPr>
        <p:spPr bwMode="auto">
          <a:xfrm>
            <a:off x="6996113" y="3916363"/>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26" name="Freeform 322"/>
          <p:cNvSpPr>
            <a:spLocks/>
          </p:cNvSpPr>
          <p:nvPr>
            <p:custDataLst>
              <p:tags r:id="rId225"/>
            </p:custDataLst>
          </p:nvPr>
        </p:nvSpPr>
        <p:spPr bwMode="auto">
          <a:xfrm>
            <a:off x="7048500" y="3921125"/>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27" name="Freeform 323"/>
          <p:cNvSpPr>
            <a:spLocks/>
          </p:cNvSpPr>
          <p:nvPr>
            <p:custDataLst>
              <p:tags r:id="rId226"/>
            </p:custDataLst>
          </p:nvPr>
        </p:nvSpPr>
        <p:spPr bwMode="auto">
          <a:xfrm>
            <a:off x="7121525" y="3913188"/>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28" name="Freeform 324"/>
          <p:cNvSpPr>
            <a:spLocks/>
          </p:cNvSpPr>
          <p:nvPr>
            <p:custDataLst>
              <p:tags r:id="rId227"/>
            </p:custDataLst>
          </p:nvPr>
        </p:nvSpPr>
        <p:spPr bwMode="auto">
          <a:xfrm>
            <a:off x="6696075" y="3727450"/>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29" name="Freeform 325"/>
          <p:cNvSpPr>
            <a:spLocks/>
          </p:cNvSpPr>
          <p:nvPr>
            <p:custDataLst>
              <p:tags r:id="rId228"/>
            </p:custDataLst>
          </p:nvPr>
        </p:nvSpPr>
        <p:spPr bwMode="auto">
          <a:xfrm>
            <a:off x="6642100" y="3700463"/>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30" name="Freeform 326"/>
          <p:cNvSpPr>
            <a:spLocks/>
          </p:cNvSpPr>
          <p:nvPr>
            <p:custDataLst>
              <p:tags r:id="rId229"/>
            </p:custDataLst>
          </p:nvPr>
        </p:nvSpPr>
        <p:spPr bwMode="auto">
          <a:xfrm>
            <a:off x="6477000" y="3684588"/>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31"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32" name="Freeform 328"/>
          <p:cNvSpPr>
            <a:spLocks/>
          </p:cNvSpPr>
          <p:nvPr>
            <p:custDataLst>
              <p:tags r:id="rId231"/>
            </p:custDataLst>
          </p:nvPr>
        </p:nvSpPr>
        <p:spPr bwMode="auto">
          <a:xfrm>
            <a:off x="6499225" y="3721100"/>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33" name="Freeform 329"/>
          <p:cNvSpPr>
            <a:spLocks/>
          </p:cNvSpPr>
          <p:nvPr>
            <p:custDataLst>
              <p:tags r:id="rId232"/>
            </p:custDataLst>
          </p:nvPr>
        </p:nvSpPr>
        <p:spPr bwMode="auto">
          <a:xfrm>
            <a:off x="6400800" y="3565525"/>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34" name="Freeform 330"/>
          <p:cNvSpPr>
            <a:spLocks/>
          </p:cNvSpPr>
          <p:nvPr>
            <p:custDataLst>
              <p:tags r:id="rId233"/>
            </p:custDataLst>
          </p:nvPr>
        </p:nvSpPr>
        <p:spPr bwMode="auto">
          <a:xfrm>
            <a:off x="6929438" y="3929063"/>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35" name="Freeform 331"/>
          <p:cNvSpPr>
            <a:spLocks/>
          </p:cNvSpPr>
          <p:nvPr>
            <p:custDataLst>
              <p:tags r:id="rId234"/>
            </p:custDataLst>
          </p:nvPr>
        </p:nvSpPr>
        <p:spPr bwMode="auto">
          <a:xfrm>
            <a:off x="7445375" y="3886200"/>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36" name="Freeform 332"/>
          <p:cNvSpPr>
            <a:spLocks/>
          </p:cNvSpPr>
          <p:nvPr>
            <p:custDataLst>
              <p:tags r:id="rId235"/>
            </p:custDataLst>
          </p:nvPr>
        </p:nvSpPr>
        <p:spPr bwMode="auto">
          <a:xfrm>
            <a:off x="6383338" y="3468688"/>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37" name="Freeform 333"/>
          <p:cNvSpPr>
            <a:spLocks/>
          </p:cNvSpPr>
          <p:nvPr>
            <p:custDataLst>
              <p:tags r:id="rId236"/>
            </p:custDataLst>
          </p:nvPr>
        </p:nvSpPr>
        <p:spPr bwMode="auto">
          <a:xfrm>
            <a:off x="6724650" y="3517900"/>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38" name="Freeform 334"/>
          <p:cNvSpPr>
            <a:spLocks/>
          </p:cNvSpPr>
          <p:nvPr>
            <p:custDataLst>
              <p:tags r:id="rId237"/>
            </p:custDataLst>
          </p:nvPr>
        </p:nvSpPr>
        <p:spPr bwMode="auto">
          <a:xfrm>
            <a:off x="7080250" y="3924300"/>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39" name="Freeform 335"/>
          <p:cNvSpPr>
            <a:spLocks/>
          </p:cNvSpPr>
          <p:nvPr>
            <p:custDataLst>
              <p:tags r:id="rId238"/>
            </p:custDataLst>
          </p:nvPr>
        </p:nvSpPr>
        <p:spPr bwMode="auto">
          <a:xfrm>
            <a:off x="7196138" y="3590925"/>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40" name="Freeform 336"/>
          <p:cNvSpPr>
            <a:spLocks/>
          </p:cNvSpPr>
          <p:nvPr>
            <p:custDataLst>
              <p:tags r:id="rId239"/>
            </p:custDataLst>
          </p:nvPr>
        </p:nvSpPr>
        <p:spPr bwMode="auto">
          <a:xfrm>
            <a:off x="7208838" y="3735388"/>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41" name="Freeform 337"/>
          <p:cNvSpPr>
            <a:spLocks/>
          </p:cNvSpPr>
          <p:nvPr>
            <p:custDataLst>
              <p:tags r:id="rId240"/>
            </p:custDataLst>
          </p:nvPr>
        </p:nvSpPr>
        <p:spPr bwMode="auto">
          <a:xfrm>
            <a:off x="7285038" y="3659188"/>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42" name="Freeform 338"/>
          <p:cNvSpPr>
            <a:spLocks/>
          </p:cNvSpPr>
          <p:nvPr>
            <p:custDataLst>
              <p:tags r:id="rId241"/>
            </p:custDataLst>
          </p:nvPr>
        </p:nvSpPr>
        <p:spPr bwMode="auto">
          <a:xfrm>
            <a:off x="6973888" y="3597275"/>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43" name="Freeform 339"/>
          <p:cNvSpPr>
            <a:spLocks/>
          </p:cNvSpPr>
          <p:nvPr>
            <p:custDataLst>
              <p:tags r:id="rId242"/>
            </p:custDataLst>
          </p:nvPr>
        </p:nvSpPr>
        <p:spPr bwMode="auto">
          <a:xfrm>
            <a:off x="6638925" y="3838575"/>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44" name="Freeform 340"/>
          <p:cNvSpPr>
            <a:spLocks/>
          </p:cNvSpPr>
          <p:nvPr>
            <p:custDataLst>
              <p:tags r:id="rId243"/>
            </p:custDataLst>
          </p:nvPr>
        </p:nvSpPr>
        <p:spPr bwMode="auto">
          <a:xfrm>
            <a:off x="7319963" y="3695700"/>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45" name="Freeform 341"/>
          <p:cNvSpPr>
            <a:spLocks/>
          </p:cNvSpPr>
          <p:nvPr>
            <p:custDataLst>
              <p:tags r:id="rId244"/>
            </p:custDataLst>
          </p:nvPr>
        </p:nvSpPr>
        <p:spPr bwMode="auto">
          <a:xfrm>
            <a:off x="5851525" y="2527300"/>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46" name="Freeform 342"/>
          <p:cNvSpPr>
            <a:spLocks/>
          </p:cNvSpPr>
          <p:nvPr>
            <p:custDataLst>
              <p:tags r:id="rId245"/>
            </p:custDataLst>
          </p:nvPr>
        </p:nvSpPr>
        <p:spPr bwMode="auto">
          <a:xfrm>
            <a:off x="4308475" y="1931988"/>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47" name="Freeform 343"/>
          <p:cNvSpPr>
            <a:spLocks/>
          </p:cNvSpPr>
          <p:nvPr>
            <p:custDataLst>
              <p:tags r:id="rId246"/>
            </p:custDataLst>
          </p:nvPr>
        </p:nvSpPr>
        <p:spPr bwMode="auto">
          <a:xfrm>
            <a:off x="4371975" y="2136775"/>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48" name="Freeform 344"/>
          <p:cNvSpPr>
            <a:spLocks/>
          </p:cNvSpPr>
          <p:nvPr>
            <p:custDataLst>
              <p:tags r:id="rId247"/>
            </p:custDataLst>
          </p:nvPr>
        </p:nvSpPr>
        <p:spPr bwMode="auto">
          <a:xfrm>
            <a:off x="4471988" y="1792288"/>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49" name="Freeform 345"/>
          <p:cNvSpPr>
            <a:spLocks/>
          </p:cNvSpPr>
          <p:nvPr>
            <p:custDataLst>
              <p:tags r:id="rId248"/>
            </p:custDataLst>
          </p:nvPr>
        </p:nvSpPr>
        <p:spPr bwMode="auto">
          <a:xfrm>
            <a:off x="4484688" y="2139950"/>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50" name="Freeform 346"/>
          <p:cNvSpPr>
            <a:spLocks/>
          </p:cNvSpPr>
          <p:nvPr>
            <p:custDataLst>
              <p:tags r:id="rId249"/>
            </p:custDataLst>
          </p:nvPr>
        </p:nvSpPr>
        <p:spPr bwMode="auto">
          <a:xfrm>
            <a:off x="2484438" y="3178175"/>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51" name="Freeform 347"/>
          <p:cNvSpPr>
            <a:spLocks/>
          </p:cNvSpPr>
          <p:nvPr>
            <p:custDataLst>
              <p:tags r:id="rId250"/>
            </p:custDataLst>
          </p:nvPr>
        </p:nvSpPr>
        <p:spPr bwMode="auto">
          <a:xfrm>
            <a:off x="4589463" y="2132013"/>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52" name="Freeform 348"/>
          <p:cNvSpPr>
            <a:spLocks/>
          </p:cNvSpPr>
          <p:nvPr>
            <p:custDataLst>
              <p:tags r:id="rId251"/>
            </p:custDataLst>
          </p:nvPr>
        </p:nvSpPr>
        <p:spPr bwMode="auto">
          <a:xfrm>
            <a:off x="4506913" y="2014538"/>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53" name="Freeform 349"/>
          <p:cNvSpPr>
            <a:spLocks/>
          </p:cNvSpPr>
          <p:nvPr>
            <p:custDataLst>
              <p:tags r:id="rId252"/>
            </p:custDataLst>
          </p:nvPr>
        </p:nvSpPr>
        <p:spPr bwMode="auto">
          <a:xfrm>
            <a:off x="5018088" y="2357438"/>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54" name="Freeform 350"/>
          <p:cNvSpPr>
            <a:spLocks/>
          </p:cNvSpPr>
          <p:nvPr>
            <p:custDataLst>
              <p:tags r:id="rId253"/>
            </p:custDataLst>
          </p:nvPr>
        </p:nvSpPr>
        <p:spPr bwMode="auto">
          <a:xfrm>
            <a:off x="5561013" y="2371725"/>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55" name="Freeform 351"/>
          <p:cNvSpPr>
            <a:spLocks/>
          </p:cNvSpPr>
          <p:nvPr>
            <p:custDataLst>
              <p:tags r:id="rId254"/>
            </p:custDataLst>
          </p:nvPr>
        </p:nvSpPr>
        <p:spPr bwMode="auto">
          <a:xfrm>
            <a:off x="5610225" y="2300288"/>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56" name="Freeform 352"/>
          <p:cNvSpPr>
            <a:spLocks/>
          </p:cNvSpPr>
          <p:nvPr>
            <p:custDataLst>
              <p:tags r:id="rId255"/>
            </p:custDataLst>
          </p:nvPr>
        </p:nvSpPr>
        <p:spPr bwMode="auto">
          <a:xfrm>
            <a:off x="5216525" y="2316163"/>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57" name="Freeform 353"/>
          <p:cNvSpPr>
            <a:spLocks/>
          </p:cNvSpPr>
          <p:nvPr>
            <p:custDataLst>
              <p:tags r:id="rId256"/>
            </p:custDataLst>
          </p:nvPr>
        </p:nvSpPr>
        <p:spPr bwMode="auto">
          <a:xfrm>
            <a:off x="4425950" y="2203450"/>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58" name="Freeform 354"/>
          <p:cNvSpPr>
            <a:spLocks/>
          </p:cNvSpPr>
          <p:nvPr>
            <p:custDataLst>
              <p:tags r:id="rId257"/>
            </p:custDataLst>
          </p:nvPr>
        </p:nvSpPr>
        <p:spPr bwMode="auto">
          <a:xfrm>
            <a:off x="4473575" y="2311400"/>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59" name="Freeform 355"/>
          <p:cNvSpPr>
            <a:spLocks/>
          </p:cNvSpPr>
          <p:nvPr>
            <p:custDataLst>
              <p:tags r:id="rId258"/>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60" name="Freeform 356"/>
          <p:cNvSpPr>
            <a:spLocks/>
          </p:cNvSpPr>
          <p:nvPr>
            <p:custDataLst>
              <p:tags r:id="rId259"/>
            </p:custDataLst>
          </p:nvPr>
        </p:nvSpPr>
        <p:spPr bwMode="auto">
          <a:xfrm>
            <a:off x="5041900" y="3275013"/>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61" name="Freeform 357"/>
          <p:cNvSpPr>
            <a:spLocks/>
          </p:cNvSpPr>
          <p:nvPr>
            <p:custDataLst>
              <p:tags r:id="rId260"/>
            </p:custDataLst>
          </p:nvPr>
        </p:nvSpPr>
        <p:spPr bwMode="auto">
          <a:xfrm>
            <a:off x="5049838" y="3262313"/>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62" name="Freeform 358"/>
          <p:cNvSpPr>
            <a:spLocks/>
          </p:cNvSpPr>
          <p:nvPr>
            <p:custDataLst>
              <p:tags r:id="rId261"/>
            </p:custDataLst>
          </p:nvPr>
        </p:nvSpPr>
        <p:spPr bwMode="auto">
          <a:xfrm>
            <a:off x="4848225" y="3173413"/>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63"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64" name="Freeform 360"/>
          <p:cNvSpPr>
            <a:spLocks/>
          </p:cNvSpPr>
          <p:nvPr>
            <p:custDataLst>
              <p:tags r:id="rId263"/>
            </p:custDataLst>
          </p:nvPr>
        </p:nvSpPr>
        <p:spPr bwMode="auto">
          <a:xfrm>
            <a:off x="1708150" y="3700463"/>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65" name="Freeform 361"/>
          <p:cNvSpPr>
            <a:spLocks/>
          </p:cNvSpPr>
          <p:nvPr>
            <p:custDataLst>
              <p:tags r:id="rId264"/>
            </p:custDataLst>
          </p:nvPr>
        </p:nvSpPr>
        <p:spPr bwMode="auto">
          <a:xfrm>
            <a:off x="1716088" y="3687763"/>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366" name="Group 362"/>
          <p:cNvGrpSpPr>
            <a:grpSpLocks/>
          </p:cNvGrpSpPr>
          <p:nvPr>
            <p:custDataLst>
              <p:tags r:id="rId265"/>
            </p:custDataLst>
          </p:nvPr>
        </p:nvGrpSpPr>
        <p:grpSpPr bwMode="auto">
          <a:xfrm>
            <a:off x="1708150" y="3622675"/>
            <a:ext cx="417513" cy="201613"/>
            <a:chOff x="912" y="2626"/>
            <a:chExt cx="311" cy="127"/>
          </a:xfrm>
        </p:grpSpPr>
        <p:sp>
          <p:nvSpPr>
            <p:cNvPr id="367"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68"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69"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370" name="Freeform 366"/>
          <p:cNvSpPr>
            <a:spLocks/>
          </p:cNvSpPr>
          <p:nvPr>
            <p:custDataLst>
              <p:tags r:id="rId266"/>
            </p:custDataLst>
          </p:nvPr>
        </p:nvSpPr>
        <p:spPr bwMode="auto">
          <a:xfrm>
            <a:off x="5356225" y="4340225"/>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71" name="Freeform 367"/>
          <p:cNvSpPr>
            <a:spLocks/>
          </p:cNvSpPr>
          <p:nvPr>
            <p:custDataLst>
              <p:tags r:id="rId267"/>
            </p:custDataLst>
          </p:nvPr>
        </p:nvSpPr>
        <p:spPr bwMode="auto">
          <a:xfrm>
            <a:off x="5327650" y="4367213"/>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372" name="Group 368"/>
          <p:cNvGrpSpPr>
            <a:grpSpLocks/>
          </p:cNvGrpSpPr>
          <p:nvPr>
            <p:custDataLst>
              <p:tags r:id="rId268"/>
            </p:custDataLst>
          </p:nvPr>
        </p:nvGrpSpPr>
        <p:grpSpPr bwMode="auto">
          <a:xfrm>
            <a:off x="5168900" y="3859213"/>
            <a:ext cx="168275" cy="103187"/>
            <a:chOff x="3481" y="2773"/>
            <a:chExt cx="125" cy="65"/>
          </a:xfrm>
        </p:grpSpPr>
        <p:sp>
          <p:nvSpPr>
            <p:cNvPr id="373"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74"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75"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76"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77"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78"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79"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0"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1"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2"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3"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grpSp>
      <p:sp>
        <p:nvSpPr>
          <p:cNvPr id="384" name="Freeform 380"/>
          <p:cNvSpPr>
            <a:spLocks/>
          </p:cNvSpPr>
          <p:nvPr>
            <p:custDataLst>
              <p:tags r:id="rId269"/>
            </p:custDataLst>
          </p:nvPr>
        </p:nvSpPr>
        <p:spPr bwMode="auto">
          <a:xfrm>
            <a:off x="4297363" y="3851275"/>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5" name="Freeform 381"/>
          <p:cNvSpPr>
            <a:spLocks/>
          </p:cNvSpPr>
          <p:nvPr>
            <p:custDataLst>
              <p:tags r:id="rId270"/>
            </p:custDataLst>
          </p:nvPr>
        </p:nvSpPr>
        <p:spPr bwMode="auto">
          <a:xfrm>
            <a:off x="4308475" y="3824288"/>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6" name="Freeform 382"/>
          <p:cNvSpPr>
            <a:spLocks/>
          </p:cNvSpPr>
          <p:nvPr>
            <p:custDataLst>
              <p:tags r:id="rId271"/>
            </p:custDataLst>
          </p:nvPr>
        </p:nvSpPr>
        <p:spPr bwMode="auto">
          <a:xfrm>
            <a:off x="4410075" y="4367213"/>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GB" dirty="0"/>
          </a:p>
        </p:txBody>
      </p:sp>
      <p:sp>
        <p:nvSpPr>
          <p:cNvPr id="387" name="Freeform 383"/>
          <p:cNvSpPr>
            <a:spLocks/>
          </p:cNvSpPr>
          <p:nvPr>
            <p:custDataLst>
              <p:tags r:id="rId272"/>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388" name="Group 384"/>
          <p:cNvGrpSpPr>
            <a:grpSpLocks/>
          </p:cNvGrpSpPr>
          <p:nvPr>
            <p:custDataLst>
              <p:tags r:id="rId273"/>
            </p:custDataLst>
          </p:nvPr>
        </p:nvGrpSpPr>
        <p:grpSpPr bwMode="auto">
          <a:xfrm>
            <a:off x="3341688" y="3136900"/>
            <a:ext cx="80962" cy="82550"/>
            <a:chOff x="2352" y="2343"/>
            <a:chExt cx="65" cy="53"/>
          </a:xfrm>
        </p:grpSpPr>
        <p:sp>
          <p:nvSpPr>
            <p:cNvPr id="389"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90"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91"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92"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93"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94"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GB" dirty="0"/>
            </a:p>
          </p:txBody>
        </p:sp>
      </p:grpSp>
      <p:grpSp>
        <p:nvGrpSpPr>
          <p:cNvPr id="395" name="Group 391"/>
          <p:cNvGrpSpPr>
            <a:grpSpLocks/>
          </p:cNvGrpSpPr>
          <p:nvPr>
            <p:custDataLst>
              <p:tags r:id="rId274"/>
            </p:custDataLst>
          </p:nvPr>
        </p:nvGrpSpPr>
        <p:grpSpPr bwMode="auto">
          <a:xfrm>
            <a:off x="1187450" y="1196975"/>
            <a:ext cx="1897063" cy="1133475"/>
            <a:chOff x="527" y="1110"/>
            <a:chExt cx="1410" cy="709"/>
          </a:xfrm>
        </p:grpSpPr>
        <p:sp>
          <p:nvSpPr>
            <p:cNvPr id="396"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97"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98"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99"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00"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01"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02"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03"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04"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05"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06"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07"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08"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09"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10"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11"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12"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13"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14"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15"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16"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17"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18"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19"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20"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21"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22"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23"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24"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25"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26"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27"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28"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29"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0"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1"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2"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3"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4"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5"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6"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7"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438" name="Freeform 434"/>
          <p:cNvSpPr>
            <a:spLocks/>
          </p:cNvSpPr>
          <p:nvPr>
            <p:custDataLst>
              <p:tags r:id="rId275"/>
            </p:custDataLst>
          </p:nvPr>
        </p:nvSpPr>
        <p:spPr bwMode="auto">
          <a:xfrm>
            <a:off x="8460750" y="1469231"/>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39" name="Freeform 435"/>
          <p:cNvSpPr>
            <a:spLocks/>
          </p:cNvSpPr>
          <p:nvPr>
            <p:custDataLst>
              <p:tags r:id="rId276"/>
            </p:custDataLst>
          </p:nvPr>
        </p:nvSpPr>
        <p:spPr bwMode="auto">
          <a:xfrm>
            <a:off x="4864100" y="3692525"/>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40" name="Freeform 436"/>
          <p:cNvSpPr>
            <a:spLocks/>
          </p:cNvSpPr>
          <p:nvPr>
            <p:custDataLst>
              <p:tags r:id="rId277"/>
            </p:custDataLst>
          </p:nvPr>
        </p:nvSpPr>
        <p:spPr bwMode="auto">
          <a:xfrm>
            <a:off x="4354513" y="2928938"/>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41" name="Freeform 437"/>
          <p:cNvSpPr>
            <a:spLocks/>
          </p:cNvSpPr>
          <p:nvPr>
            <p:custDataLst>
              <p:tags r:id="rId278"/>
            </p:custDataLst>
          </p:nvPr>
        </p:nvSpPr>
        <p:spPr bwMode="auto">
          <a:xfrm>
            <a:off x="4030663" y="2311400"/>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442" name="Group 438"/>
          <p:cNvGrpSpPr>
            <a:grpSpLocks/>
          </p:cNvGrpSpPr>
          <p:nvPr>
            <p:custDataLst>
              <p:tags r:id="rId279"/>
            </p:custDataLst>
          </p:nvPr>
        </p:nvGrpSpPr>
        <p:grpSpPr bwMode="auto">
          <a:xfrm>
            <a:off x="2330450" y="4371975"/>
            <a:ext cx="384175" cy="1031875"/>
            <a:chOff x="1589" y="3126"/>
            <a:chExt cx="290" cy="657"/>
          </a:xfrm>
          <a:solidFill>
            <a:schemeClr val="bg1">
              <a:lumMod val="75000"/>
            </a:schemeClr>
          </a:solidFill>
        </p:grpSpPr>
        <p:sp>
          <p:nvSpPr>
            <p:cNvPr id="443"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4"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5"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446" name="Freeform 442"/>
          <p:cNvSpPr>
            <a:spLocks/>
          </p:cNvSpPr>
          <p:nvPr>
            <p:custDataLst>
              <p:tags r:id="rId280"/>
            </p:custDataLst>
          </p:nvPr>
        </p:nvSpPr>
        <p:spPr bwMode="auto">
          <a:xfrm>
            <a:off x="5040313" y="2324100"/>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47" name="Freeform 443"/>
          <p:cNvSpPr>
            <a:spLocks/>
          </p:cNvSpPr>
          <p:nvPr>
            <p:custDataLst>
              <p:tags r:id="rId281"/>
            </p:custDataLst>
          </p:nvPr>
        </p:nvSpPr>
        <p:spPr bwMode="auto">
          <a:xfrm>
            <a:off x="4506913" y="1897063"/>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48" name="Freeform 444"/>
          <p:cNvSpPr>
            <a:spLocks/>
          </p:cNvSpPr>
          <p:nvPr>
            <p:custDataLst>
              <p:tags r:id="rId282"/>
            </p:custDataLst>
          </p:nvPr>
        </p:nvSpPr>
        <p:spPr bwMode="auto">
          <a:xfrm>
            <a:off x="4364038" y="2228850"/>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9" name="Freeform 445"/>
          <p:cNvSpPr>
            <a:spLocks/>
          </p:cNvSpPr>
          <p:nvPr>
            <p:custDataLst>
              <p:tags r:id="rId283"/>
            </p:custDataLst>
          </p:nvPr>
        </p:nvSpPr>
        <p:spPr bwMode="auto">
          <a:xfrm>
            <a:off x="2728913" y="3665538"/>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0" name="Freeform 446"/>
          <p:cNvSpPr>
            <a:spLocks/>
          </p:cNvSpPr>
          <p:nvPr>
            <p:custDataLst>
              <p:tags r:id="rId284"/>
            </p:custDataLst>
          </p:nvPr>
        </p:nvSpPr>
        <p:spPr bwMode="auto">
          <a:xfrm>
            <a:off x="4522788" y="2263775"/>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1" name="Freeform 447"/>
          <p:cNvSpPr>
            <a:spLocks/>
          </p:cNvSpPr>
          <p:nvPr>
            <p:custDataLst>
              <p:tags r:id="rId285"/>
            </p:custDataLst>
          </p:nvPr>
        </p:nvSpPr>
        <p:spPr bwMode="auto">
          <a:xfrm>
            <a:off x="3878263" y="3190875"/>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52" name="Freeform 448"/>
          <p:cNvSpPr>
            <a:spLocks/>
          </p:cNvSpPr>
          <p:nvPr>
            <p:custDataLst>
              <p:tags r:id="rId286"/>
            </p:custDataLst>
          </p:nvPr>
        </p:nvSpPr>
        <p:spPr bwMode="auto">
          <a:xfrm>
            <a:off x="4225925" y="3259138"/>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53" name="Freeform 449"/>
          <p:cNvSpPr>
            <a:spLocks/>
          </p:cNvSpPr>
          <p:nvPr>
            <p:custDataLst>
              <p:tags r:id="rId287"/>
            </p:custDataLst>
          </p:nvPr>
        </p:nvSpPr>
        <p:spPr bwMode="auto">
          <a:xfrm>
            <a:off x="6677025" y="3017838"/>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54" name="Freeform 450"/>
          <p:cNvSpPr>
            <a:spLocks/>
          </p:cNvSpPr>
          <p:nvPr>
            <p:custDataLst>
              <p:tags r:id="rId288"/>
            </p:custDataLst>
          </p:nvPr>
        </p:nvSpPr>
        <p:spPr bwMode="auto">
          <a:xfrm>
            <a:off x="2032000" y="3281363"/>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5" name="Freeform 451"/>
          <p:cNvSpPr>
            <a:spLocks/>
          </p:cNvSpPr>
          <p:nvPr>
            <p:custDataLst>
              <p:tags r:id="rId289"/>
            </p:custDataLst>
          </p:nvPr>
        </p:nvSpPr>
        <p:spPr bwMode="auto">
          <a:xfrm>
            <a:off x="4284663" y="3549650"/>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56" name="Freeform 452"/>
          <p:cNvSpPr>
            <a:spLocks/>
          </p:cNvSpPr>
          <p:nvPr>
            <p:custDataLst>
              <p:tags r:id="rId290"/>
            </p:custDataLst>
          </p:nvPr>
        </p:nvSpPr>
        <p:spPr bwMode="auto">
          <a:xfrm>
            <a:off x="4316413" y="2192338"/>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7" name="Freeform 453"/>
          <p:cNvSpPr>
            <a:spLocks/>
          </p:cNvSpPr>
          <p:nvPr>
            <p:custDataLst>
              <p:tags r:id="rId291"/>
            </p:custDataLst>
          </p:nvPr>
        </p:nvSpPr>
        <p:spPr bwMode="auto">
          <a:xfrm>
            <a:off x="4267200" y="2051050"/>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8" name="Freeform 454"/>
          <p:cNvSpPr>
            <a:spLocks/>
          </p:cNvSpPr>
          <p:nvPr>
            <p:custDataLst>
              <p:tags r:id="rId292"/>
            </p:custDataLst>
          </p:nvPr>
        </p:nvSpPr>
        <p:spPr bwMode="auto">
          <a:xfrm>
            <a:off x="4230688" y="1906588"/>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9" name="Freeform 455"/>
          <p:cNvSpPr>
            <a:spLocks/>
          </p:cNvSpPr>
          <p:nvPr>
            <p:custDataLst>
              <p:tags r:id="rId293"/>
            </p:custDataLst>
          </p:nvPr>
        </p:nvSpPr>
        <p:spPr bwMode="auto">
          <a:xfrm>
            <a:off x="4202113" y="1911350"/>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60" name="Freeform 456"/>
          <p:cNvSpPr>
            <a:spLocks/>
          </p:cNvSpPr>
          <p:nvPr>
            <p:custDataLst>
              <p:tags r:id="rId294"/>
            </p:custDataLst>
          </p:nvPr>
        </p:nvSpPr>
        <p:spPr bwMode="auto">
          <a:xfrm>
            <a:off x="4171950" y="1857375"/>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1" name="Freeform 457"/>
          <p:cNvSpPr>
            <a:spLocks/>
          </p:cNvSpPr>
          <p:nvPr>
            <p:custDataLst>
              <p:tags r:id="rId295"/>
            </p:custDataLst>
          </p:nvPr>
        </p:nvSpPr>
        <p:spPr bwMode="auto">
          <a:xfrm>
            <a:off x="4603750" y="2662238"/>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2" name="Freeform 458"/>
          <p:cNvSpPr>
            <a:spLocks/>
          </p:cNvSpPr>
          <p:nvPr>
            <p:custDataLst>
              <p:tags r:id="rId296"/>
            </p:custDataLst>
          </p:nvPr>
        </p:nvSpPr>
        <p:spPr bwMode="auto">
          <a:xfrm>
            <a:off x="4198938" y="2297113"/>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3" name="Freeform 459"/>
          <p:cNvSpPr>
            <a:spLocks/>
          </p:cNvSpPr>
          <p:nvPr>
            <p:custDataLst>
              <p:tags r:id="rId297"/>
            </p:custDataLst>
          </p:nvPr>
        </p:nvSpPr>
        <p:spPr bwMode="auto">
          <a:xfrm>
            <a:off x="3838575" y="2047875"/>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GB" dirty="0"/>
          </a:p>
        </p:txBody>
      </p:sp>
      <p:sp>
        <p:nvSpPr>
          <p:cNvPr id="464" name="Freeform 460"/>
          <p:cNvSpPr>
            <a:spLocks/>
          </p:cNvSpPr>
          <p:nvPr>
            <p:custDataLst>
              <p:tags r:id="rId298"/>
            </p:custDataLst>
          </p:nvPr>
        </p:nvSpPr>
        <p:spPr bwMode="auto">
          <a:xfrm>
            <a:off x="4919663" y="2282825"/>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65" name="Freeform 461"/>
          <p:cNvSpPr>
            <a:spLocks/>
          </p:cNvSpPr>
          <p:nvPr>
            <p:custDataLst>
              <p:tags r:id="rId299"/>
            </p:custDataLst>
          </p:nvPr>
        </p:nvSpPr>
        <p:spPr bwMode="auto">
          <a:xfrm>
            <a:off x="4468813" y="2343150"/>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66" name="Freeform 462"/>
          <p:cNvSpPr>
            <a:spLocks/>
          </p:cNvSpPr>
          <p:nvPr>
            <p:custDataLst>
              <p:tags r:id="rId300"/>
            </p:custDataLst>
          </p:nvPr>
        </p:nvSpPr>
        <p:spPr bwMode="auto">
          <a:xfrm>
            <a:off x="4552950" y="2535238"/>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7" name="Freeform 463"/>
          <p:cNvSpPr>
            <a:spLocks/>
          </p:cNvSpPr>
          <p:nvPr>
            <p:custDataLst>
              <p:tags r:id="rId301"/>
            </p:custDataLst>
          </p:nvPr>
        </p:nvSpPr>
        <p:spPr bwMode="auto">
          <a:xfrm>
            <a:off x="3632200" y="3267075"/>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68" name="Freeform 464"/>
          <p:cNvSpPr>
            <a:spLocks/>
          </p:cNvSpPr>
          <p:nvPr>
            <p:custDataLst>
              <p:tags r:id="rId302"/>
            </p:custDataLst>
          </p:nvPr>
        </p:nvSpPr>
        <p:spPr bwMode="auto">
          <a:xfrm>
            <a:off x="5676900" y="2530475"/>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69" name="Freeform 465"/>
          <p:cNvSpPr>
            <a:spLocks/>
          </p:cNvSpPr>
          <p:nvPr>
            <p:custDataLst>
              <p:tags r:id="rId303"/>
            </p:custDataLst>
          </p:nvPr>
        </p:nvSpPr>
        <p:spPr bwMode="auto">
          <a:xfrm>
            <a:off x="3798888" y="3325813"/>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70" name="Freeform 466"/>
          <p:cNvSpPr>
            <a:spLocks/>
          </p:cNvSpPr>
          <p:nvPr>
            <p:custDataLst>
              <p:tags r:id="rId304"/>
            </p:custDataLst>
          </p:nvPr>
        </p:nvSpPr>
        <p:spPr bwMode="auto">
          <a:xfrm>
            <a:off x="4867275" y="3521075"/>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71" name="Freeform 467"/>
          <p:cNvSpPr>
            <a:spLocks/>
          </p:cNvSpPr>
          <p:nvPr>
            <p:custDataLst>
              <p:tags r:id="rId305"/>
            </p:custDataLst>
          </p:nvPr>
        </p:nvSpPr>
        <p:spPr bwMode="auto">
          <a:xfrm>
            <a:off x="4849813" y="2606675"/>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72" name="Freeform 468"/>
          <p:cNvSpPr>
            <a:spLocks/>
          </p:cNvSpPr>
          <p:nvPr>
            <p:custDataLst>
              <p:tags r:id="rId306"/>
            </p:custDataLst>
          </p:nvPr>
        </p:nvSpPr>
        <p:spPr bwMode="auto">
          <a:xfrm>
            <a:off x="5148263" y="2709863"/>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73" name="Freeform 469"/>
          <p:cNvSpPr>
            <a:spLocks/>
          </p:cNvSpPr>
          <p:nvPr>
            <p:custDataLst>
              <p:tags r:id="rId307"/>
            </p:custDataLst>
          </p:nvPr>
        </p:nvSpPr>
        <p:spPr bwMode="auto">
          <a:xfrm>
            <a:off x="4435475" y="1844675"/>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74" name="Freeform 470"/>
          <p:cNvSpPr>
            <a:spLocks/>
          </p:cNvSpPr>
          <p:nvPr>
            <p:custDataLst>
              <p:tags r:id="rId308"/>
            </p:custDataLst>
          </p:nvPr>
        </p:nvSpPr>
        <p:spPr bwMode="auto">
          <a:xfrm>
            <a:off x="4846638" y="2565400"/>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75" name="Freeform 471"/>
          <p:cNvSpPr>
            <a:spLocks/>
          </p:cNvSpPr>
          <p:nvPr>
            <p:custDataLst>
              <p:tags r:id="rId309"/>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76" name="Freeform 472"/>
          <p:cNvSpPr>
            <a:spLocks/>
          </p:cNvSpPr>
          <p:nvPr>
            <p:custDataLst>
              <p:tags r:id="rId310"/>
            </p:custDataLst>
          </p:nvPr>
        </p:nvSpPr>
        <p:spPr bwMode="auto">
          <a:xfrm>
            <a:off x="4433888" y="1892300"/>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77" name="Freeform 473"/>
          <p:cNvSpPr>
            <a:spLocks/>
          </p:cNvSpPr>
          <p:nvPr>
            <p:custDataLst>
              <p:tags r:id="rId311"/>
            </p:custDataLst>
          </p:nvPr>
        </p:nvSpPr>
        <p:spPr bwMode="auto">
          <a:xfrm>
            <a:off x="4140200" y="2078038"/>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78" name="Freeform 474"/>
          <p:cNvSpPr>
            <a:spLocks/>
          </p:cNvSpPr>
          <p:nvPr>
            <p:custDataLst>
              <p:tags r:id="rId312"/>
            </p:custDataLst>
          </p:nvPr>
        </p:nvSpPr>
        <p:spPr bwMode="auto">
          <a:xfrm>
            <a:off x="4837113" y="3962400"/>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79" name="Freeform 475"/>
          <p:cNvSpPr>
            <a:spLocks/>
          </p:cNvSpPr>
          <p:nvPr>
            <p:custDataLst>
              <p:tags r:id="rId313"/>
            </p:custDataLst>
          </p:nvPr>
        </p:nvSpPr>
        <p:spPr bwMode="auto">
          <a:xfrm>
            <a:off x="4329113" y="2533650"/>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80" name="Freeform 476"/>
          <p:cNvSpPr>
            <a:spLocks/>
          </p:cNvSpPr>
          <p:nvPr>
            <p:custDataLst>
              <p:tags r:id="rId314"/>
            </p:custDataLst>
          </p:nvPr>
        </p:nvSpPr>
        <p:spPr bwMode="auto">
          <a:xfrm>
            <a:off x="4648200" y="4154488"/>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81" name="Freeform 477"/>
          <p:cNvSpPr>
            <a:spLocks/>
          </p:cNvSpPr>
          <p:nvPr>
            <p:custDataLst>
              <p:tags r:id="rId315"/>
            </p:custDataLst>
          </p:nvPr>
        </p:nvSpPr>
        <p:spPr bwMode="auto">
          <a:xfrm>
            <a:off x="4560888" y="3930650"/>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82" name="Freeform 478"/>
          <p:cNvSpPr>
            <a:spLocks/>
          </p:cNvSpPr>
          <p:nvPr>
            <p:custDataLst>
              <p:tags r:id="rId316"/>
            </p:custDataLst>
          </p:nvPr>
        </p:nvSpPr>
        <p:spPr bwMode="auto">
          <a:xfrm>
            <a:off x="4297363" y="4203700"/>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83" name="Freeform 479"/>
          <p:cNvSpPr>
            <a:spLocks/>
          </p:cNvSpPr>
          <p:nvPr>
            <p:custDataLst>
              <p:tags r:id="rId317"/>
            </p:custDataLst>
          </p:nvPr>
        </p:nvSpPr>
        <p:spPr bwMode="auto">
          <a:xfrm>
            <a:off x="3576638" y="3133725"/>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84" name="Freeform 480"/>
          <p:cNvSpPr>
            <a:spLocks/>
          </p:cNvSpPr>
          <p:nvPr>
            <p:custDataLst>
              <p:tags r:id="rId318"/>
            </p:custDataLst>
          </p:nvPr>
        </p:nvSpPr>
        <p:spPr bwMode="auto">
          <a:xfrm>
            <a:off x="4749800" y="3695700"/>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85" name="Freeform 481"/>
          <p:cNvSpPr>
            <a:spLocks/>
          </p:cNvSpPr>
          <p:nvPr>
            <p:custDataLst>
              <p:tags r:id="rId319"/>
            </p:custDataLst>
          </p:nvPr>
        </p:nvSpPr>
        <p:spPr bwMode="auto">
          <a:xfrm>
            <a:off x="7313613" y="2209800"/>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86" name="Freeform 482"/>
          <p:cNvSpPr>
            <a:spLocks/>
          </p:cNvSpPr>
          <p:nvPr>
            <p:custDataLst>
              <p:tags r:id="rId320"/>
            </p:custDataLst>
          </p:nvPr>
        </p:nvSpPr>
        <p:spPr bwMode="auto">
          <a:xfrm>
            <a:off x="7172325" y="2211388"/>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87" name="Freeform 483"/>
          <p:cNvSpPr>
            <a:spLocks/>
          </p:cNvSpPr>
          <p:nvPr>
            <p:custDataLst>
              <p:tags r:id="rId321"/>
            </p:custDataLst>
          </p:nvPr>
        </p:nvSpPr>
        <p:spPr bwMode="auto">
          <a:xfrm>
            <a:off x="7142163" y="2565400"/>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88" name="Freeform 484"/>
          <p:cNvSpPr>
            <a:spLocks/>
          </p:cNvSpPr>
          <p:nvPr>
            <p:custDataLst>
              <p:tags r:id="rId322"/>
            </p:custDataLst>
          </p:nvPr>
        </p:nvSpPr>
        <p:spPr bwMode="auto">
          <a:xfrm>
            <a:off x="7088188" y="2579688"/>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89" name="Freeform 485"/>
          <p:cNvSpPr>
            <a:spLocks/>
          </p:cNvSpPr>
          <p:nvPr>
            <p:custDataLst>
              <p:tags r:id="rId323"/>
            </p:custDataLst>
          </p:nvPr>
        </p:nvSpPr>
        <p:spPr bwMode="auto">
          <a:xfrm>
            <a:off x="7104063" y="2341563"/>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90" name="Freeform 486"/>
          <p:cNvSpPr>
            <a:spLocks/>
          </p:cNvSpPr>
          <p:nvPr>
            <p:custDataLst>
              <p:tags r:id="rId324"/>
            </p:custDataLst>
          </p:nvPr>
        </p:nvSpPr>
        <p:spPr bwMode="auto">
          <a:xfrm>
            <a:off x="4687888" y="12319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91" name="Freeform 487"/>
          <p:cNvSpPr>
            <a:spLocks/>
          </p:cNvSpPr>
          <p:nvPr>
            <p:custDataLst>
              <p:tags r:id="rId325"/>
            </p:custDataLst>
          </p:nvPr>
        </p:nvSpPr>
        <p:spPr bwMode="auto">
          <a:xfrm>
            <a:off x="4830763" y="12144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92" name="Freeform 488"/>
          <p:cNvSpPr>
            <a:spLocks/>
          </p:cNvSpPr>
          <p:nvPr>
            <p:custDataLst>
              <p:tags r:id="rId326"/>
            </p:custDataLst>
          </p:nvPr>
        </p:nvSpPr>
        <p:spPr bwMode="auto">
          <a:xfrm>
            <a:off x="4867275" y="12223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93" name="Freeform 489"/>
          <p:cNvSpPr>
            <a:spLocks/>
          </p:cNvSpPr>
          <p:nvPr>
            <p:custDataLst>
              <p:tags r:id="rId327"/>
            </p:custDataLst>
          </p:nvPr>
        </p:nvSpPr>
        <p:spPr bwMode="auto">
          <a:xfrm>
            <a:off x="5400675" y="1408113"/>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94" name="Freeform 490"/>
          <p:cNvSpPr>
            <a:spLocks/>
          </p:cNvSpPr>
          <p:nvPr>
            <p:custDataLst>
              <p:tags r:id="rId328"/>
            </p:custDataLst>
          </p:nvPr>
        </p:nvSpPr>
        <p:spPr bwMode="auto">
          <a:xfrm>
            <a:off x="5310188" y="1266825"/>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95" name="Freeform 491"/>
          <p:cNvSpPr>
            <a:spLocks/>
          </p:cNvSpPr>
          <p:nvPr>
            <p:custDataLst>
              <p:tags r:id="rId329"/>
            </p:custDataLst>
          </p:nvPr>
        </p:nvSpPr>
        <p:spPr bwMode="auto">
          <a:xfrm>
            <a:off x="5332413" y="1225550"/>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96" name="Freeform 492"/>
          <p:cNvSpPr>
            <a:spLocks/>
          </p:cNvSpPr>
          <p:nvPr>
            <p:custDataLst>
              <p:tags r:id="rId330"/>
            </p:custDataLst>
          </p:nvPr>
        </p:nvSpPr>
        <p:spPr bwMode="auto">
          <a:xfrm>
            <a:off x="5476875" y="1341438"/>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97" name="Freeform 493"/>
          <p:cNvSpPr>
            <a:spLocks/>
          </p:cNvSpPr>
          <p:nvPr>
            <p:custDataLst>
              <p:tags r:id="rId331"/>
            </p:custDataLst>
          </p:nvPr>
        </p:nvSpPr>
        <p:spPr bwMode="auto">
          <a:xfrm>
            <a:off x="5530850" y="1225550"/>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98" name="Freeform 494"/>
          <p:cNvSpPr>
            <a:spLocks/>
          </p:cNvSpPr>
          <p:nvPr>
            <p:custDataLst>
              <p:tags r:id="rId332"/>
            </p:custDataLst>
          </p:nvPr>
        </p:nvSpPr>
        <p:spPr bwMode="auto">
          <a:xfrm>
            <a:off x="5591175" y="1250950"/>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99" name="Freeform 495"/>
          <p:cNvSpPr>
            <a:spLocks/>
          </p:cNvSpPr>
          <p:nvPr>
            <p:custDataLst>
              <p:tags r:id="rId333"/>
            </p:custDataLst>
          </p:nvPr>
        </p:nvSpPr>
        <p:spPr bwMode="auto">
          <a:xfrm>
            <a:off x="5708650" y="1265238"/>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00" name="Freeform 496"/>
          <p:cNvSpPr>
            <a:spLocks/>
          </p:cNvSpPr>
          <p:nvPr>
            <p:custDataLst>
              <p:tags r:id="rId334"/>
            </p:custDataLst>
          </p:nvPr>
        </p:nvSpPr>
        <p:spPr bwMode="auto">
          <a:xfrm>
            <a:off x="6235700" y="1390650"/>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01" name="Freeform 497"/>
          <p:cNvSpPr>
            <a:spLocks/>
          </p:cNvSpPr>
          <p:nvPr>
            <p:custDataLst>
              <p:tags r:id="rId335"/>
            </p:custDataLst>
          </p:nvPr>
        </p:nvSpPr>
        <p:spPr bwMode="auto">
          <a:xfrm>
            <a:off x="6302375" y="1408113"/>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02" name="Freeform 498"/>
          <p:cNvSpPr>
            <a:spLocks/>
          </p:cNvSpPr>
          <p:nvPr>
            <p:custDataLst>
              <p:tags r:id="rId336"/>
            </p:custDataLst>
          </p:nvPr>
        </p:nvSpPr>
        <p:spPr bwMode="auto">
          <a:xfrm>
            <a:off x="6332538" y="1419225"/>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03" name="Freeform 499"/>
          <p:cNvSpPr>
            <a:spLocks/>
          </p:cNvSpPr>
          <p:nvPr>
            <p:custDataLst>
              <p:tags r:id="rId337"/>
            </p:custDataLst>
          </p:nvPr>
        </p:nvSpPr>
        <p:spPr bwMode="auto">
          <a:xfrm>
            <a:off x="6103938" y="1392238"/>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04" name="Freeform 500"/>
          <p:cNvSpPr>
            <a:spLocks/>
          </p:cNvSpPr>
          <p:nvPr>
            <p:custDataLst>
              <p:tags r:id="rId338"/>
            </p:custDataLst>
          </p:nvPr>
        </p:nvSpPr>
        <p:spPr bwMode="auto">
          <a:xfrm>
            <a:off x="6403975" y="1333500"/>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05" name="Freeform 501"/>
          <p:cNvSpPr>
            <a:spLocks/>
          </p:cNvSpPr>
          <p:nvPr>
            <p:custDataLst>
              <p:tags r:id="rId339"/>
            </p:custDataLst>
          </p:nvPr>
        </p:nvSpPr>
        <p:spPr bwMode="auto">
          <a:xfrm>
            <a:off x="6564313" y="1341438"/>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06" name="Freeform 502"/>
          <p:cNvSpPr>
            <a:spLocks/>
          </p:cNvSpPr>
          <p:nvPr>
            <p:custDataLst>
              <p:tags r:id="rId340"/>
            </p:custDataLst>
          </p:nvPr>
        </p:nvSpPr>
        <p:spPr bwMode="auto">
          <a:xfrm>
            <a:off x="6524625" y="1389063"/>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07" name="Freeform 503"/>
          <p:cNvSpPr>
            <a:spLocks/>
          </p:cNvSpPr>
          <p:nvPr>
            <p:custDataLst>
              <p:tags r:id="rId341"/>
            </p:custDataLst>
          </p:nvPr>
        </p:nvSpPr>
        <p:spPr bwMode="auto">
          <a:xfrm>
            <a:off x="6503988" y="1385888"/>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08"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09" name="Freeform 505"/>
          <p:cNvSpPr>
            <a:spLocks/>
          </p:cNvSpPr>
          <p:nvPr>
            <p:custDataLst>
              <p:tags r:id="rId343"/>
            </p:custDataLst>
          </p:nvPr>
        </p:nvSpPr>
        <p:spPr bwMode="auto">
          <a:xfrm>
            <a:off x="5675313" y="1312863"/>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10" name="Freeform 506"/>
          <p:cNvSpPr>
            <a:spLocks/>
          </p:cNvSpPr>
          <p:nvPr>
            <p:custDataLst>
              <p:tags r:id="rId344"/>
            </p:custDataLst>
          </p:nvPr>
        </p:nvSpPr>
        <p:spPr bwMode="auto">
          <a:xfrm>
            <a:off x="6424613" y="1384300"/>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11" name="Freeform 507"/>
          <p:cNvSpPr>
            <a:spLocks/>
          </p:cNvSpPr>
          <p:nvPr>
            <p:custDataLst>
              <p:tags r:id="rId345"/>
            </p:custDataLst>
          </p:nvPr>
        </p:nvSpPr>
        <p:spPr bwMode="auto">
          <a:xfrm>
            <a:off x="6378575" y="1347788"/>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12" name="Freeform 508"/>
          <p:cNvSpPr>
            <a:spLocks/>
          </p:cNvSpPr>
          <p:nvPr>
            <p:custDataLst>
              <p:tags r:id="rId346"/>
            </p:custDataLst>
          </p:nvPr>
        </p:nvSpPr>
        <p:spPr bwMode="auto">
          <a:xfrm>
            <a:off x="6878638" y="1917700"/>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13" name="Freeform 509"/>
          <p:cNvSpPr>
            <a:spLocks/>
          </p:cNvSpPr>
          <p:nvPr>
            <p:custDataLst>
              <p:tags r:id="rId347"/>
            </p:custDataLst>
          </p:nvPr>
        </p:nvSpPr>
        <p:spPr bwMode="auto">
          <a:xfrm>
            <a:off x="7172325" y="1439863"/>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14" name="Freeform 510"/>
          <p:cNvSpPr>
            <a:spLocks/>
          </p:cNvSpPr>
          <p:nvPr>
            <p:custDataLst>
              <p:tags r:id="rId348"/>
            </p:custDataLst>
          </p:nvPr>
        </p:nvSpPr>
        <p:spPr bwMode="auto">
          <a:xfrm>
            <a:off x="7308850" y="1792288"/>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15" name="Freeform 511"/>
          <p:cNvSpPr>
            <a:spLocks/>
          </p:cNvSpPr>
          <p:nvPr>
            <p:custDataLst>
              <p:tags r:id="rId349"/>
            </p:custDataLst>
          </p:nvPr>
        </p:nvSpPr>
        <p:spPr bwMode="auto">
          <a:xfrm>
            <a:off x="7458075" y="1905000"/>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16" name="Freeform 512"/>
          <p:cNvSpPr>
            <a:spLocks/>
          </p:cNvSpPr>
          <p:nvPr>
            <p:custDataLst>
              <p:tags r:id="rId350"/>
            </p:custDataLst>
          </p:nvPr>
        </p:nvSpPr>
        <p:spPr bwMode="auto">
          <a:xfrm>
            <a:off x="7508875" y="1920875"/>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17" name="Freeform 513"/>
          <p:cNvSpPr>
            <a:spLocks/>
          </p:cNvSpPr>
          <p:nvPr>
            <p:custDataLst>
              <p:tags r:id="rId351"/>
            </p:custDataLst>
          </p:nvPr>
        </p:nvSpPr>
        <p:spPr bwMode="auto">
          <a:xfrm>
            <a:off x="7373938" y="2047875"/>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18" name="Freeform 514"/>
          <p:cNvSpPr>
            <a:spLocks/>
          </p:cNvSpPr>
          <p:nvPr>
            <p:custDataLst>
              <p:tags r:id="rId352"/>
            </p:custDataLst>
          </p:nvPr>
        </p:nvSpPr>
        <p:spPr bwMode="auto">
          <a:xfrm>
            <a:off x="7385050" y="2076450"/>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19" name="Freeform 515"/>
          <p:cNvSpPr>
            <a:spLocks/>
          </p:cNvSpPr>
          <p:nvPr>
            <p:custDataLst>
              <p:tags r:id="rId353"/>
            </p:custDataLst>
          </p:nvPr>
        </p:nvSpPr>
        <p:spPr bwMode="auto">
          <a:xfrm>
            <a:off x="7372350" y="2159000"/>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20" name="Freeform 516"/>
          <p:cNvSpPr>
            <a:spLocks/>
          </p:cNvSpPr>
          <p:nvPr>
            <p:custDataLst>
              <p:tags r:id="rId354"/>
            </p:custDataLst>
          </p:nvPr>
        </p:nvSpPr>
        <p:spPr bwMode="auto">
          <a:xfrm>
            <a:off x="7350125" y="2193925"/>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21" name="Freeform 517"/>
          <p:cNvSpPr>
            <a:spLocks/>
          </p:cNvSpPr>
          <p:nvPr>
            <p:custDataLst>
              <p:tags r:id="rId355"/>
            </p:custDataLst>
          </p:nvPr>
        </p:nvSpPr>
        <p:spPr bwMode="auto">
          <a:xfrm>
            <a:off x="7350125" y="2193925"/>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22" name="Freeform 518"/>
          <p:cNvSpPr>
            <a:spLocks/>
          </p:cNvSpPr>
          <p:nvPr>
            <p:custDataLst>
              <p:tags r:id="rId356"/>
            </p:custDataLst>
          </p:nvPr>
        </p:nvSpPr>
        <p:spPr bwMode="auto">
          <a:xfrm>
            <a:off x="7104063" y="1781175"/>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23" name="Freeform 519"/>
          <p:cNvSpPr>
            <a:spLocks/>
          </p:cNvSpPr>
          <p:nvPr>
            <p:custDataLst>
              <p:tags r:id="rId357"/>
            </p:custDataLst>
          </p:nvPr>
        </p:nvSpPr>
        <p:spPr bwMode="auto">
          <a:xfrm>
            <a:off x="4419600" y="1920875"/>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24" name="Freeform 520"/>
          <p:cNvSpPr>
            <a:spLocks/>
          </p:cNvSpPr>
          <p:nvPr>
            <p:custDataLst>
              <p:tags r:id="rId358"/>
            </p:custDataLst>
          </p:nvPr>
        </p:nvSpPr>
        <p:spPr bwMode="auto">
          <a:xfrm>
            <a:off x="4868863" y="1512888"/>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25" name="Freeform 521"/>
          <p:cNvSpPr>
            <a:spLocks/>
          </p:cNvSpPr>
          <p:nvPr>
            <p:custDataLst>
              <p:tags r:id="rId359"/>
            </p:custDataLst>
          </p:nvPr>
        </p:nvSpPr>
        <p:spPr bwMode="auto">
          <a:xfrm>
            <a:off x="4903788" y="1325563"/>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26" name="Freeform 522"/>
          <p:cNvSpPr>
            <a:spLocks/>
          </p:cNvSpPr>
          <p:nvPr>
            <p:custDataLst>
              <p:tags r:id="rId360"/>
            </p:custDataLst>
          </p:nvPr>
        </p:nvSpPr>
        <p:spPr bwMode="auto">
          <a:xfrm>
            <a:off x="4695825" y="1636713"/>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27" name="Freeform 523"/>
          <p:cNvSpPr>
            <a:spLocks/>
          </p:cNvSpPr>
          <p:nvPr>
            <p:custDataLst>
              <p:tags r:id="rId361"/>
            </p:custDataLst>
          </p:nvPr>
        </p:nvSpPr>
        <p:spPr bwMode="auto">
          <a:xfrm>
            <a:off x="7000875" y="1933575"/>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528" name="Group 524"/>
          <p:cNvGrpSpPr>
            <a:grpSpLocks/>
          </p:cNvGrpSpPr>
          <p:nvPr>
            <p:custDataLst>
              <p:tags r:id="rId362"/>
            </p:custDataLst>
          </p:nvPr>
        </p:nvGrpSpPr>
        <p:grpSpPr bwMode="auto">
          <a:xfrm>
            <a:off x="5791200" y="1889125"/>
            <a:ext cx="671513" cy="384175"/>
            <a:chOff x="4115" y="1551"/>
            <a:chExt cx="504" cy="244"/>
          </a:xfrm>
        </p:grpSpPr>
        <p:sp>
          <p:nvSpPr>
            <p:cNvPr id="529"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30"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GB" dirty="0"/>
            </a:p>
          </p:txBody>
        </p:sp>
      </p:grpSp>
      <p:sp>
        <p:nvSpPr>
          <p:cNvPr id="531" name="Freeform 527"/>
          <p:cNvSpPr>
            <a:spLocks/>
          </p:cNvSpPr>
          <p:nvPr>
            <p:custDataLst>
              <p:tags r:id="rId363"/>
            </p:custDataLst>
          </p:nvPr>
        </p:nvSpPr>
        <p:spPr bwMode="auto">
          <a:xfrm>
            <a:off x="4848225" y="2638425"/>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32" name="Freeform 528"/>
          <p:cNvSpPr>
            <a:spLocks/>
          </p:cNvSpPr>
          <p:nvPr>
            <p:custDataLst>
              <p:tags r:id="rId364"/>
            </p:custDataLst>
          </p:nvPr>
        </p:nvSpPr>
        <p:spPr bwMode="auto">
          <a:xfrm>
            <a:off x="4322763" y="2182813"/>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33" name="Freeform 529"/>
          <p:cNvSpPr>
            <a:spLocks/>
          </p:cNvSpPr>
          <p:nvPr>
            <p:custDataLst>
              <p:tags r:id="rId365"/>
            </p:custDataLst>
          </p:nvPr>
        </p:nvSpPr>
        <p:spPr bwMode="auto">
          <a:xfrm>
            <a:off x="4062413" y="2395538"/>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34" name="Freeform 530"/>
          <p:cNvSpPr>
            <a:spLocks/>
          </p:cNvSpPr>
          <p:nvPr>
            <p:custDataLst>
              <p:tags r:id="rId366"/>
            </p:custDataLst>
          </p:nvPr>
        </p:nvSpPr>
        <p:spPr bwMode="auto">
          <a:xfrm>
            <a:off x="3654425" y="2741613"/>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35" name="Freeform 531"/>
          <p:cNvSpPr>
            <a:spLocks/>
          </p:cNvSpPr>
          <p:nvPr>
            <p:custDataLst>
              <p:tags r:id="rId367"/>
            </p:custDataLst>
          </p:nvPr>
        </p:nvSpPr>
        <p:spPr bwMode="auto">
          <a:xfrm>
            <a:off x="3595688" y="2757488"/>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36" name="Freeform 532"/>
          <p:cNvSpPr>
            <a:spLocks/>
          </p:cNvSpPr>
          <p:nvPr>
            <p:custDataLst>
              <p:tags r:id="rId368"/>
            </p:custDataLst>
          </p:nvPr>
        </p:nvSpPr>
        <p:spPr bwMode="auto">
          <a:xfrm>
            <a:off x="3570288" y="2751138"/>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37" name="Freeform 533"/>
          <p:cNvSpPr>
            <a:spLocks/>
          </p:cNvSpPr>
          <p:nvPr>
            <p:custDataLst>
              <p:tags r:id="rId369"/>
            </p:custDataLst>
          </p:nvPr>
        </p:nvSpPr>
        <p:spPr bwMode="auto">
          <a:xfrm>
            <a:off x="4841875" y="2479675"/>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38" name="Freeform 534"/>
          <p:cNvSpPr>
            <a:spLocks/>
          </p:cNvSpPr>
          <p:nvPr>
            <p:custDataLst>
              <p:tags r:id="rId370"/>
            </p:custDataLst>
          </p:nvPr>
        </p:nvSpPr>
        <p:spPr bwMode="auto">
          <a:xfrm>
            <a:off x="6935788" y="2860675"/>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539" name="Group 535"/>
          <p:cNvGrpSpPr>
            <a:grpSpLocks/>
          </p:cNvGrpSpPr>
          <p:nvPr>
            <p:custDataLst>
              <p:tags r:id="rId371"/>
            </p:custDataLst>
          </p:nvPr>
        </p:nvGrpSpPr>
        <p:grpSpPr bwMode="auto">
          <a:xfrm>
            <a:off x="4583113" y="2328863"/>
            <a:ext cx="482600" cy="201612"/>
            <a:chOff x="3289" y="1830"/>
            <a:chExt cx="363" cy="128"/>
          </a:xfrm>
        </p:grpSpPr>
        <p:sp>
          <p:nvSpPr>
            <p:cNvPr id="540"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41"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42"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43"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44"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545" name="Freeform 541"/>
          <p:cNvSpPr>
            <a:spLocks/>
          </p:cNvSpPr>
          <p:nvPr>
            <p:custDataLst>
              <p:tags r:id="rId372"/>
            </p:custDataLst>
          </p:nvPr>
        </p:nvSpPr>
        <p:spPr bwMode="auto">
          <a:xfrm>
            <a:off x="2571750" y="3481388"/>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46" name="Freeform 542"/>
          <p:cNvSpPr>
            <a:spLocks/>
          </p:cNvSpPr>
          <p:nvPr>
            <p:custDataLst>
              <p:tags r:id="rId373"/>
            </p:custDataLst>
          </p:nvPr>
        </p:nvSpPr>
        <p:spPr bwMode="auto">
          <a:xfrm>
            <a:off x="6516688" y="2917825"/>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47" name="Freeform 543"/>
          <p:cNvSpPr>
            <a:spLocks/>
          </p:cNvSpPr>
          <p:nvPr>
            <p:custDataLst>
              <p:tags r:id="rId374"/>
            </p:custDataLst>
          </p:nvPr>
        </p:nvSpPr>
        <p:spPr bwMode="auto">
          <a:xfrm>
            <a:off x="6604000" y="3603625"/>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48" name="Freeform 544"/>
          <p:cNvSpPr>
            <a:spLocks/>
          </p:cNvSpPr>
          <p:nvPr>
            <p:custDataLst>
              <p:tags r:id="rId375"/>
            </p:custDataLst>
          </p:nvPr>
        </p:nvSpPr>
        <p:spPr bwMode="auto">
          <a:xfrm>
            <a:off x="5295900" y="2862263"/>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49" name="Freeform 545"/>
          <p:cNvSpPr>
            <a:spLocks/>
          </p:cNvSpPr>
          <p:nvPr>
            <p:custDataLst>
              <p:tags r:id="rId376"/>
            </p:custDataLst>
          </p:nvPr>
        </p:nvSpPr>
        <p:spPr bwMode="auto">
          <a:xfrm>
            <a:off x="4022725" y="2916238"/>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50" name="Freeform 546"/>
          <p:cNvSpPr>
            <a:spLocks/>
          </p:cNvSpPr>
          <p:nvPr>
            <p:custDataLst>
              <p:tags r:id="rId377"/>
            </p:custDataLst>
          </p:nvPr>
        </p:nvSpPr>
        <p:spPr bwMode="auto">
          <a:xfrm>
            <a:off x="3692525" y="2533650"/>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51" name="Freeform 547"/>
          <p:cNvSpPr>
            <a:spLocks/>
          </p:cNvSpPr>
          <p:nvPr>
            <p:custDataLst>
              <p:tags r:id="rId378"/>
            </p:custDataLst>
          </p:nvPr>
        </p:nvSpPr>
        <p:spPr bwMode="auto">
          <a:xfrm>
            <a:off x="4392613" y="14636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52" name="Freeform 548"/>
          <p:cNvSpPr>
            <a:spLocks/>
          </p:cNvSpPr>
          <p:nvPr>
            <p:custDataLst>
              <p:tags r:id="rId379"/>
            </p:custDataLst>
          </p:nvPr>
        </p:nvSpPr>
        <p:spPr bwMode="auto">
          <a:xfrm>
            <a:off x="4903788" y="14478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53" name="Freeform 549"/>
          <p:cNvSpPr>
            <a:spLocks/>
          </p:cNvSpPr>
          <p:nvPr>
            <p:custDataLst>
              <p:tags r:id="rId380"/>
            </p:custDataLst>
          </p:nvPr>
        </p:nvSpPr>
        <p:spPr bwMode="auto">
          <a:xfrm>
            <a:off x="5046663" y="14303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554" name="Freeform 550"/>
          <p:cNvSpPr>
            <a:spLocks/>
          </p:cNvSpPr>
          <p:nvPr>
            <p:custDataLst>
              <p:tags r:id="rId381"/>
            </p:custDataLst>
          </p:nvPr>
        </p:nvSpPr>
        <p:spPr bwMode="auto">
          <a:xfrm>
            <a:off x="5083175" y="14382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 name="1 Elipse"/>
          <p:cNvSpPr/>
          <p:nvPr/>
        </p:nvSpPr>
        <p:spPr>
          <a:xfrm>
            <a:off x="836432" y="1658938"/>
            <a:ext cx="1665468" cy="1393825"/>
          </a:xfrm>
          <a:prstGeom prst="ellipse">
            <a:avLst/>
          </a:prstGeom>
          <a:solidFill>
            <a:schemeClr val="bg1">
              <a:alpha val="73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smtClean="0">
                <a:solidFill>
                  <a:schemeClr val="tx2"/>
                </a:solidFill>
              </a:rPr>
              <a:t>North America</a:t>
            </a:r>
          </a:p>
          <a:p>
            <a:pPr algn="ctr"/>
            <a:r>
              <a:rPr lang="en-GB" sz="1200" dirty="0" smtClean="0">
                <a:solidFill>
                  <a:schemeClr val="tx2"/>
                </a:solidFill>
              </a:rPr>
              <a:t>5,670 mill €</a:t>
            </a:r>
          </a:p>
          <a:p>
            <a:pPr algn="ctr"/>
            <a:r>
              <a:rPr lang="en-GB" sz="1200" dirty="0" smtClean="0">
                <a:solidFill>
                  <a:schemeClr val="tx2"/>
                </a:solidFill>
              </a:rPr>
              <a:t>22.2% of total</a:t>
            </a:r>
          </a:p>
          <a:p>
            <a:pPr algn="ctr"/>
            <a:r>
              <a:rPr lang="en-GB" sz="1200" dirty="0" smtClean="0">
                <a:solidFill>
                  <a:schemeClr val="tx2"/>
                </a:solidFill>
              </a:rPr>
              <a:t>Chg. 14-13:</a:t>
            </a:r>
          </a:p>
          <a:p>
            <a:pPr algn="ctr"/>
            <a:r>
              <a:rPr lang="en-GB" sz="1200" dirty="0" smtClean="0">
                <a:solidFill>
                  <a:schemeClr val="tx2"/>
                </a:solidFill>
              </a:rPr>
              <a:t>0.6%</a:t>
            </a:r>
            <a:endParaRPr lang="en-GB" sz="1200" dirty="0">
              <a:solidFill>
                <a:schemeClr val="tx2"/>
              </a:solidFill>
            </a:endParaRPr>
          </a:p>
        </p:txBody>
      </p:sp>
      <p:sp>
        <p:nvSpPr>
          <p:cNvPr id="555" name="554 Elipse"/>
          <p:cNvSpPr/>
          <p:nvPr/>
        </p:nvSpPr>
        <p:spPr>
          <a:xfrm>
            <a:off x="2869244" y="1222375"/>
            <a:ext cx="1965276" cy="1673006"/>
          </a:xfrm>
          <a:prstGeom prst="ellipse">
            <a:avLst/>
          </a:prstGeom>
          <a:solidFill>
            <a:schemeClr val="lt1">
              <a:alpha val="60000"/>
            </a:schemeClr>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u="sng" dirty="0" smtClean="0">
                <a:solidFill>
                  <a:schemeClr val="tx2"/>
                </a:solidFill>
              </a:rPr>
              <a:t>EU</a:t>
            </a:r>
          </a:p>
          <a:p>
            <a:pPr algn="ctr"/>
            <a:r>
              <a:rPr lang="en-GB" sz="1600" dirty="0" smtClean="0">
                <a:solidFill>
                  <a:schemeClr val="tx2"/>
                </a:solidFill>
              </a:rPr>
              <a:t>12,301 mill €</a:t>
            </a:r>
          </a:p>
          <a:p>
            <a:pPr algn="ctr"/>
            <a:r>
              <a:rPr lang="en-GB" sz="1600" dirty="0" smtClean="0">
                <a:solidFill>
                  <a:schemeClr val="tx2"/>
                </a:solidFill>
              </a:rPr>
              <a:t>48.2% of total</a:t>
            </a:r>
          </a:p>
          <a:p>
            <a:pPr algn="ctr"/>
            <a:r>
              <a:rPr lang="en-GB" sz="1600" dirty="0" smtClean="0">
                <a:solidFill>
                  <a:schemeClr val="tx2"/>
                </a:solidFill>
              </a:rPr>
              <a:t>Chg. 14-13:</a:t>
            </a:r>
          </a:p>
          <a:p>
            <a:pPr algn="ctr"/>
            <a:r>
              <a:rPr lang="en-GB" sz="1600" dirty="0" smtClean="0">
                <a:solidFill>
                  <a:schemeClr val="tx2"/>
                </a:solidFill>
              </a:rPr>
              <a:t>-0.6%</a:t>
            </a:r>
            <a:endParaRPr lang="en-GB" sz="1600" dirty="0">
              <a:solidFill>
                <a:srgbClr val="FF0000"/>
              </a:solidFill>
            </a:endParaRPr>
          </a:p>
        </p:txBody>
      </p:sp>
      <p:sp>
        <p:nvSpPr>
          <p:cNvPr id="556" name="555 Elipse"/>
          <p:cNvSpPr/>
          <p:nvPr/>
        </p:nvSpPr>
        <p:spPr>
          <a:xfrm>
            <a:off x="4322764" y="685964"/>
            <a:ext cx="1487200" cy="1170766"/>
          </a:xfrm>
          <a:prstGeom prst="ellipse">
            <a:avLst/>
          </a:prstGeom>
          <a:solidFill>
            <a:schemeClr val="lt1">
              <a:alpha val="60000"/>
            </a:schemeClr>
          </a:solid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u="sng" dirty="0" smtClean="0">
                <a:solidFill>
                  <a:schemeClr val="tx2"/>
                </a:solidFill>
              </a:rPr>
              <a:t>Other Europe</a:t>
            </a:r>
          </a:p>
          <a:p>
            <a:pPr algn="ctr"/>
            <a:r>
              <a:rPr lang="en-GB" sz="1200" dirty="0" smtClean="0">
                <a:solidFill>
                  <a:schemeClr val="tx2"/>
                </a:solidFill>
              </a:rPr>
              <a:t>2.306 mill €</a:t>
            </a:r>
          </a:p>
          <a:p>
            <a:pPr algn="ctr"/>
            <a:r>
              <a:rPr lang="en-GB" sz="1200" dirty="0" smtClean="0">
                <a:solidFill>
                  <a:schemeClr val="tx2"/>
                </a:solidFill>
              </a:rPr>
              <a:t>9.0% of total</a:t>
            </a:r>
          </a:p>
          <a:p>
            <a:pPr algn="ctr"/>
            <a:r>
              <a:rPr lang="en-GB" sz="1200" dirty="0" smtClean="0">
                <a:solidFill>
                  <a:schemeClr val="tx2"/>
                </a:solidFill>
              </a:rPr>
              <a:t>Chg. 14-13:</a:t>
            </a:r>
          </a:p>
          <a:p>
            <a:pPr algn="ctr"/>
            <a:r>
              <a:rPr lang="en-GB" sz="1200" dirty="0" smtClean="0">
                <a:solidFill>
                  <a:schemeClr val="tx2"/>
                </a:solidFill>
              </a:rPr>
              <a:t>-3.7%</a:t>
            </a:r>
            <a:endParaRPr lang="en-GB" sz="1200" dirty="0">
              <a:solidFill>
                <a:srgbClr val="FF0000"/>
              </a:solidFill>
            </a:endParaRPr>
          </a:p>
        </p:txBody>
      </p:sp>
      <p:sp>
        <p:nvSpPr>
          <p:cNvPr id="557" name="556 Elipse"/>
          <p:cNvSpPr/>
          <p:nvPr/>
        </p:nvSpPr>
        <p:spPr>
          <a:xfrm>
            <a:off x="6037877" y="1947069"/>
            <a:ext cx="1383686" cy="1217868"/>
          </a:xfrm>
          <a:prstGeom prst="ellipse">
            <a:avLst/>
          </a:prstGeom>
          <a:solidFill>
            <a:schemeClr val="bg1">
              <a:alpha val="6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smtClean="0">
                <a:solidFill>
                  <a:schemeClr val="tx2"/>
                </a:solidFill>
              </a:rPr>
              <a:t>Asia</a:t>
            </a:r>
          </a:p>
          <a:p>
            <a:pPr algn="ctr"/>
            <a:r>
              <a:rPr lang="en-GB" sz="1200" dirty="0" smtClean="0">
                <a:solidFill>
                  <a:schemeClr val="tx2"/>
                </a:solidFill>
              </a:rPr>
              <a:t>4.105 mill €</a:t>
            </a:r>
          </a:p>
          <a:p>
            <a:pPr algn="ctr"/>
            <a:r>
              <a:rPr lang="en-GB" sz="1200" dirty="0" smtClean="0">
                <a:solidFill>
                  <a:schemeClr val="tx2"/>
                </a:solidFill>
              </a:rPr>
              <a:t>16.1% of total</a:t>
            </a:r>
          </a:p>
          <a:p>
            <a:pPr algn="ctr"/>
            <a:r>
              <a:rPr lang="en-GB" sz="1200" dirty="0" smtClean="0">
                <a:solidFill>
                  <a:schemeClr val="tx2"/>
                </a:solidFill>
              </a:rPr>
              <a:t>Chg. 14-13:</a:t>
            </a:r>
          </a:p>
          <a:p>
            <a:pPr algn="ctr"/>
            <a:r>
              <a:rPr lang="en-GB" sz="1200" dirty="0" smtClean="0">
                <a:solidFill>
                  <a:schemeClr val="tx2"/>
                </a:solidFill>
              </a:rPr>
              <a:t>4.0%</a:t>
            </a:r>
            <a:endParaRPr lang="en-GB" sz="1200" dirty="0">
              <a:solidFill>
                <a:schemeClr val="tx2"/>
              </a:solidFill>
            </a:endParaRPr>
          </a:p>
        </p:txBody>
      </p:sp>
      <p:sp>
        <p:nvSpPr>
          <p:cNvPr id="558" name="557 Elipse"/>
          <p:cNvSpPr/>
          <p:nvPr/>
        </p:nvSpPr>
        <p:spPr>
          <a:xfrm>
            <a:off x="1832252" y="3730548"/>
            <a:ext cx="1318658" cy="1155700"/>
          </a:xfrm>
          <a:prstGeom prst="ellipse">
            <a:avLst/>
          </a:prstGeom>
          <a:solidFill>
            <a:schemeClr val="bg1">
              <a:alpha val="73000"/>
            </a:schemeClr>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u="sng" dirty="0" smtClean="0">
                <a:solidFill>
                  <a:schemeClr val="tx2"/>
                </a:solidFill>
              </a:rPr>
              <a:t>Latin America</a:t>
            </a:r>
          </a:p>
          <a:p>
            <a:pPr algn="ctr"/>
            <a:r>
              <a:rPr lang="en-GB" sz="1050" dirty="0" smtClean="0">
                <a:solidFill>
                  <a:schemeClr val="tx2"/>
                </a:solidFill>
              </a:rPr>
              <a:t>499 mill €</a:t>
            </a:r>
          </a:p>
          <a:p>
            <a:pPr algn="ctr"/>
            <a:r>
              <a:rPr lang="en-GB" sz="1050" dirty="0" smtClean="0">
                <a:solidFill>
                  <a:schemeClr val="tx2"/>
                </a:solidFill>
              </a:rPr>
              <a:t>1.8% of total</a:t>
            </a:r>
          </a:p>
          <a:p>
            <a:pPr algn="ctr"/>
            <a:r>
              <a:rPr lang="en-GB" sz="1050" dirty="0" smtClean="0">
                <a:solidFill>
                  <a:schemeClr val="tx2"/>
                </a:solidFill>
              </a:rPr>
              <a:t>Chg. 14-13:</a:t>
            </a:r>
          </a:p>
          <a:p>
            <a:pPr algn="ctr"/>
            <a:r>
              <a:rPr lang="en-GB" sz="1050" dirty="0" smtClean="0">
                <a:solidFill>
                  <a:schemeClr val="tx2"/>
                </a:solidFill>
              </a:rPr>
              <a:t>11.0%</a:t>
            </a:r>
            <a:endParaRPr lang="en-GB" sz="1050" dirty="0">
              <a:solidFill>
                <a:schemeClr val="tx2"/>
              </a:solidFill>
            </a:endParaRPr>
          </a:p>
        </p:txBody>
      </p:sp>
      <p:sp>
        <p:nvSpPr>
          <p:cNvPr id="559" name="558 Elipse"/>
          <p:cNvSpPr/>
          <p:nvPr/>
        </p:nvSpPr>
        <p:spPr>
          <a:xfrm>
            <a:off x="3978889" y="3484454"/>
            <a:ext cx="1210650" cy="978702"/>
          </a:xfrm>
          <a:prstGeom prst="ellipse">
            <a:avLst/>
          </a:prstGeom>
          <a:solidFill>
            <a:schemeClr val="bg1">
              <a:alpha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u="sng" dirty="0" smtClean="0">
                <a:solidFill>
                  <a:schemeClr val="tx2"/>
                </a:solidFill>
              </a:rPr>
              <a:t>Africa</a:t>
            </a:r>
          </a:p>
          <a:p>
            <a:pPr algn="ctr"/>
            <a:r>
              <a:rPr lang="en-GB" sz="1050" dirty="0" smtClean="0">
                <a:solidFill>
                  <a:schemeClr val="tx2"/>
                </a:solidFill>
              </a:rPr>
              <a:t>107 mill €</a:t>
            </a:r>
          </a:p>
          <a:p>
            <a:pPr algn="ctr"/>
            <a:r>
              <a:rPr lang="en-GB" sz="1050" dirty="0" smtClean="0">
                <a:solidFill>
                  <a:schemeClr val="tx2"/>
                </a:solidFill>
              </a:rPr>
              <a:t>0.4% of total</a:t>
            </a:r>
          </a:p>
          <a:p>
            <a:pPr algn="ctr"/>
            <a:r>
              <a:rPr lang="en-GB" sz="1050" dirty="0" smtClean="0">
                <a:solidFill>
                  <a:schemeClr val="tx2"/>
                </a:solidFill>
              </a:rPr>
              <a:t>Chg. 14-13:</a:t>
            </a:r>
          </a:p>
          <a:p>
            <a:pPr algn="ctr"/>
            <a:r>
              <a:rPr lang="en-GB" sz="1050" dirty="0" smtClean="0">
                <a:solidFill>
                  <a:schemeClr val="tx2"/>
                </a:solidFill>
              </a:rPr>
              <a:t>-0.6%</a:t>
            </a:r>
            <a:endParaRPr lang="en-GB" sz="1050" dirty="0">
              <a:solidFill>
                <a:schemeClr val="tx2"/>
              </a:solidFill>
            </a:endParaRPr>
          </a:p>
        </p:txBody>
      </p:sp>
      <p:sp>
        <p:nvSpPr>
          <p:cNvPr id="560" name="559 Elipse"/>
          <p:cNvSpPr/>
          <p:nvPr/>
        </p:nvSpPr>
        <p:spPr>
          <a:xfrm>
            <a:off x="6896180" y="3792537"/>
            <a:ext cx="1193720" cy="1122559"/>
          </a:xfrm>
          <a:prstGeom prst="ellipse">
            <a:avLst/>
          </a:prstGeom>
          <a:solidFill>
            <a:schemeClr val="bg1">
              <a:alpha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u="sng" dirty="0" smtClean="0">
                <a:solidFill>
                  <a:schemeClr val="tx2"/>
                </a:solidFill>
              </a:rPr>
              <a:t>Pacific</a:t>
            </a:r>
          </a:p>
          <a:p>
            <a:pPr algn="ctr"/>
            <a:r>
              <a:rPr lang="en-GB" sz="1050" dirty="0" smtClean="0">
                <a:solidFill>
                  <a:schemeClr val="tx2"/>
                </a:solidFill>
              </a:rPr>
              <a:t>559 mill €</a:t>
            </a:r>
          </a:p>
          <a:p>
            <a:pPr algn="ctr"/>
            <a:r>
              <a:rPr lang="en-GB" sz="1050" dirty="0" smtClean="0">
                <a:solidFill>
                  <a:schemeClr val="tx2"/>
                </a:solidFill>
              </a:rPr>
              <a:t>2.2% of total</a:t>
            </a:r>
          </a:p>
          <a:p>
            <a:pPr algn="ctr"/>
            <a:r>
              <a:rPr lang="en-GB" sz="1050" dirty="0" smtClean="0">
                <a:solidFill>
                  <a:schemeClr val="tx2"/>
                </a:solidFill>
              </a:rPr>
              <a:t>Chg. 14-13: -1.4%</a:t>
            </a:r>
            <a:endParaRPr lang="en-GB" sz="1050" dirty="0">
              <a:solidFill>
                <a:schemeClr val="tx2"/>
              </a:solidFill>
            </a:endParaRPr>
          </a:p>
        </p:txBody>
      </p:sp>
    </p:spTree>
    <p:extLst>
      <p:ext uri="{BB962C8B-B14F-4D97-AF65-F5344CB8AC3E}">
        <p14:creationId xmlns:p14="http://schemas.microsoft.com/office/powerpoint/2010/main" val="189197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iv.int/oiv/images/header-bg-f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3500" y="908720"/>
            <a:ext cx="8972996" cy="3416320"/>
          </a:xfrm>
          <a:prstGeom prst="rect">
            <a:avLst/>
          </a:prstGeom>
          <a:noFill/>
        </p:spPr>
        <p:txBody>
          <a:bodyPr wrap="square" rtlCol="0">
            <a:spAutoFit/>
          </a:bodyPr>
          <a:lstStyle/>
          <a:p>
            <a:pPr marL="342900" indent="-342900">
              <a:lnSpc>
                <a:spcPct val="150000"/>
              </a:lnSpc>
              <a:buAutoNum type="arabicParenR"/>
            </a:pPr>
            <a:r>
              <a:rPr lang="en-US" dirty="0" smtClean="0"/>
              <a:t>Following larger crops in the Northern Hemisphere in 2013, more wine has been traded in 2014 at lower average prices, obtaining lower revenues in euros for all top producers except for Italy, New Zealand and Portugal</a:t>
            </a:r>
          </a:p>
          <a:p>
            <a:pPr marL="342900" indent="-342900">
              <a:lnSpc>
                <a:spcPct val="150000"/>
              </a:lnSpc>
              <a:buAutoNum type="arabicParenR"/>
            </a:pPr>
            <a:r>
              <a:rPr lang="en-US" dirty="0" smtClean="0"/>
              <a:t>World wine trade is getting quite sensible to Spanish volatility in production after eliminating EU subsidies to distillation.</a:t>
            </a:r>
          </a:p>
          <a:p>
            <a:pPr marL="342900" indent="-342900">
              <a:lnSpc>
                <a:spcPct val="150000"/>
              </a:lnSpc>
              <a:buAutoNum type="arabicParenR"/>
            </a:pPr>
            <a:r>
              <a:rPr lang="en-US" dirty="0" smtClean="0"/>
              <a:t>Sparkling, particularly from Italy (+18% in volume and +14% in value), is the new raising start among top world producers</a:t>
            </a:r>
          </a:p>
          <a:p>
            <a:pPr marL="342900" indent="-342900">
              <a:lnSpc>
                <a:spcPct val="150000"/>
              </a:lnSpc>
              <a:buAutoNum type="arabicParenR"/>
            </a:pPr>
            <a:r>
              <a:rPr lang="en-US" dirty="0" smtClean="0"/>
              <a:t>Among major importers, the UK shows the most positive figures this </a:t>
            </a:r>
            <a:r>
              <a:rPr lang="en-US" dirty="0" smtClean="0"/>
              <a:t>year</a:t>
            </a:r>
            <a:endParaRPr lang="en-US" dirty="0" smtClean="0"/>
          </a:p>
        </p:txBody>
      </p:sp>
      <p:sp>
        <p:nvSpPr>
          <p:cNvPr id="8" name="7 CuadroTexto"/>
          <p:cNvSpPr txBox="1"/>
          <p:nvPr/>
        </p:nvSpPr>
        <p:spPr>
          <a:xfrm>
            <a:off x="3500080" y="151520"/>
            <a:ext cx="5608424" cy="461665"/>
          </a:xfrm>
          <a:prstGeom prst="rect">
            <a:avLst/>
          </a:prstGeom>
          <a:solidFill>
            <a:schemeClr val="tx2"/>
          </a:solidFill>
        </p:spPr>
        <p:txBody>
          <a:bodyPr wrap="square" rtlCol="0">
            <a:spAutoFit/>
          </a:bodyPr>
          <a:lstStyle/>
          <a:p>
            <a:pPr algn="ctr"/>
            <a:r>
              <a:rPr lang="en-US" sz="2400" dirty="0" smtClean="0">
                <a:solidFill>
                  <a:schemeClr val="bg1"/>
                </a:solidFill>
              </a:rPr>
              <a:t>Some conclusions</a:t>
            </a:r>
            <a:endParaRPr lang="en-US" sz="2400" dirty="0">
              <a:solidFill>
                <a:schemeClr val="bg1"/>
              </a:solidFill>
            </a:endParaRPr>
          </a:p>
        </p:txBody>
      </p:sp>
      <p:grpSp>
        <p:nvGrpSpPr>
          <p:cNvPr id="98" name="Group 94"/>
          <p:cNvGrpSpPr>
            <a:grpSpLocks/>
          </p:cNvGrpSpPr>
          <p:nvPr>
            <p:custDataLst>
              <p:tags r:id="rId1"/>
            </p:custDataLst>
          </p:nvPr>
        </p:nvGrpSpPr>
        <p:grpSpPr bwMode="auto">
          <a:xfrm>
            <a:off x="6994526" y="5949280"/>
            <a:ext cx="163512" cy="114300"/>
            <a:chOff x="5379" y="2466"/>
            <a:chExt cx="122" cy="71"/>
          </a:xfrm>
        </p:grpSpPr>
        <p:sp>
          <p:nvSpPr>
            <p:cNvPr id="99"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s-ES"/>
            </a:p>
          </p:txBody>
        </p:sp>
        <p:sp>
          <p:nvSpPr>
            <p:cNvPr id="100"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s-ES"/>
            </a:p>
          </p:txBody>
        </p:sp>
        <p:sp>
          <p:nvSpPr>
            <p:cNvPr id="101"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s-ES"/>
            </a:p>
          </p:txBody>
        </p:sp>
        <p:sp>
          <p:nvSpPr>
            <p:cNvPr id="102"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s-ES"/>
            </a:p>
          </p:txBody>
        </p:sp>
        <p:sp>
          <p:nvSpPr>
            <p:cNvPr id="103"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s-ES"/>
            </a:p>
          </p:txBody>
        </p:sp>
        <p:sp>
          <p:nvSpPr>
            <p:cNvPr id="104"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5"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s-ES"/>
            </a:p>
          </p:txBody>
        </p:sp>
        <p:sp>
          <p:nvSpPr>
            <p:cNvPr id="106"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07"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s-ES"/>
            </a:p>
          </p:txBody>
        </p:sp>
      </p:grpSp>
      <p:sp>
        <p:nvSpPr>
          <p:cNvPr id="15" name="14 CuadroTexto"/>
          <p:cNvSpPr txBox="1"/>
          <p:nvPr/>
        </p:nvSpPr>
        <p:spPr>
          <a:xfrm>
            <a:off x="135508" y="4336897"/>
            <a:ext cx="8972996" cy="2215991"/>
          </a:xfrm>
          <a:prstGeom prst="rect">
            <a:avLst/>
          </a:prstGeom>
          <a:noFill/>
        </p:spPr>
        <p:txBody>
          <a:bodyPr wrap="square" rtlCol="0">
            <a:spAutoFit/>
          </a:bodyPr>
          <a:lstStyle/>
          <a:p>
            <a:pPr algn="ctr">
              <a:lnSpc>
                <a:spcPct val="150000"/>
              </a:lnSpc>
            </a:pPr>
            <a:r>
              <a:rPr lang="en-US" sz="2000" dirty="0" smtClean="0">
                <a:solidFill>
                  <a:schemeClr val="tx2"/>
                </a:solidFill>
                <a:latin typeface="Comic Sans MS" panose="030F0702030302020204" pitchFamily="66" charset="0"/>
              </a:rPr>
              <a:t>AGAIN</a:t>
            </a:r>
            <a:r>
              <a:rPr lang="en-US" sz="2000" dirty="0" smtClean="0">
                <a:solidFill>
                  <a:schemeClr val="tx2"/>
                </a:solidFill>
                <a:latin typeface="Comic Sans MS" panose="030F0702030302020204" pitchFamily="66" charset="0"/>
              </a:rPr>
              <a:t>: </a:t>
            </a:r>
          </a:p>
          <a:p>
            <a:pPr algn="ctr">
              <a:lnSpc>
                <a:spcPct val="150000"/>
              </a:lnSpc>
            </a:pPr>
            <a:r>
              <a:rPr lang="en-US" sz="2000" dirty="0" smtClean="0">
                <a:solidFill>
                  <a:schemeClr val="tx2"/>
                </a:solidFill>
                <a:latin typeface="Comic Sans MS" panose="030F0702030302020204" pitchFamily="66" charset="0"/>
              </a:rPr>
              <a:t>great importance of wine supply among top producers</a:t>
            </a:r>
          </a:p>
          <a:p>
            <a:pPr algn="ctr">
              <a:lnSpc>
                <a:spcPct val="150000"/>
              </a:lnSpc>
            </a:pPr>
            <a:r>
              <a:rPr lang="en-US" sz="3200" dirty="0" smtClean="0">
                <a:solidFill>
                  <a:schemeClr val="tx2"/>
                </a:solidFill>
                <a:latin typeface="Comic Sans MS" panose="030F0702030302020204" pitchFamily="66" charset="0"/>
              </a:rPr>
              <a:t>DISTRIBUTION IS KEY: </a:t>
            </a:r>
          </a:p>
          <a:p>
            <a:pPr algn="ctr">
              <a:lnSpc>
                <a:spcPct val="150000"/>
              </a:lnSpc>
            </a:pPr>
            <a:r>
              <a:rPr lang="en-US" sz="2000" dirty="0" smtClean="0">
                <a:solidFill>
                  <a:schemeClr val="tx2"/>
                </a:solidFill>
                <a:latin typeface="Comic Sans MS" panose="030F0702030302020204" pitchFamily="66" charset="0"/>
              </a:rPr>
              <a:t>UK ranks 12</a:t>
            </a:r>
            <a:r>
              <a:rPr lang="en-US" sz="2000" baseline="30000" dirty="0" smtClean="0">
                <a:solidFill>
                  <a:schemeClr val="tx2"/>
                </a:solidFill>
                <a:latin typeface="Comic Sans MS" panose="030F0702030302020204" pitchFamily="66" charset="0"/>
              </a:rPr>
              <a:t>th</a:t>
            </a:r>
            <a:r>
              <a:rPr lang="en-US" sz="2000" dirty="0" smtClean="0">
                <a:solidFill>
                  <a:schemeClr val="tx2"/>
                </a:solidFill>
                <a:latin typeface="Comic Sans MS" panose="030F0702030302020204" pitchFamily="66" charset="0"/>
              </a:rPr>
              <a:t> world exporter, followed by Singapore and the Netherlands</a:t>
            </a:r>
            <a:endParaRPr lang="en-US" sz="2000"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val="412167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wipe(up)">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wipe(up)">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wipe(up)">
                                      <p:cBhvr>
                                        <p:cTn id="4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15"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45240" y="2276872"/>
            <a:ext cx="5169467" cy="1470025"/>
          </a:xfrm>
          <a:ln>
            <a:solidFill>
              <a:srgbClr val="FF0000"/>
            </a:solidFill>
          </a:ln>
        </p:spPr>
        <p:txBody>
          <a:bodyPr/>
          <a:lstStyle/>
          <a:p>
            <a:pPr algn="r"/>
            <a:r>
              <a:rPr lang="es-ES" dirty="0" smtClean="0"/>
              <a:t>World Wine Trade in 2014</a:t>
            </a:r>
            <a:endParaRPr lang="es-ES" dirty="0"/>
          </a:p>
        </p:txBody>
      </p:sp>
      <p:pic>
        <p:nvPicPr>
          <p:cNvPr id="1026" name="Picture 2" descr="http://www.oiv.int/oiv/images/header-bg-f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9080500" cy="2069683"/>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660232" y="6134710"/>
            <a:ext cx="2160240" cy="369332"/>
          </a:xfrm>
          <a:prstGeom prst="rect">
            <a:avLst/>
          </a:prstGeom>
          <a:noFill/>
        </p:spPr>
        <p:txBody>
          <a:bodyPr wrap="square" rtlCol="0">
            <a:spAutoFit/>
          </a:bodyPr>
          <a:lstStyle/>
          <a:p>
            <a:r>
              <a:rPr lang="en-US" dirty="0" smtClean="0"/>
              <a:t>April 17</a:t>
            </a:r>
            <a:r>
              <a:rPr lang="en-US" baseline="30000" dirty="0" smtClean="0"/>
              <a:t>th</a:t>
            </a:r>
            <a:r>
              <a:rPr lang="en-US" dirty="0" smtClean="0"/>
              <a:t>, 2015</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95536" y="2396269"/>
            <a:ext cx="3096344" cy="2065462"/>
          </a:xfrm>
          <a:prstGeom prst="rect">
            <a:avLst/>
          </a:prstGeom>
          <a:noFill/>
          <a:ln w="9525">
            <a:noFill/>
            <a:miter lim="800000"/>
            <a:headEnd/>
            <a:tailEnd/>
          </a:ln>
        </p:spPr>
      </p:pic>
      <p:sp>
        <p:nvSpPr>
          <p:cNvPr id="8" name="Rectangle 3"/>
          <p:cNvSpPr>
            <a:spLocks noGrp="1" noChangeArrowheads="1"/>
          </p:cNvSpPr>
          <p:nvPr/>
        </p:nvSpPr>
        <p:spPr>
          <a:xfrm>
            <a:off x="3707904" y="4149080"/>
            <a:ext cx="5206803" cy="16561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eaLnBrk="1" fontAlgn="auto" hangingPunct="1">
              <a:spcAft>
                <a:spcPts val="0"/>
              </a:spcAft>
              <a:buFont typeface="Arial" pitchFamily="34" charset="0"/>
              <a:buNone/>
              <a:defRPr/>
            </a:pPr>
            <a:r>
              <a:rPr lang="en-GB" sz="4000" dirty="0" smtClean="0"/>
              <a:t>Rafael del Rey</a:t>
            </a:r>
          </a:p>
          <a:p>
            <a:pPr algn="r" eaLnBrk="1" fontAlgn="auto" hangingPunct="1">
              <a:spcAft>
                <a:spcPts val="0"/>
              </a:spcAft>
              <a:buFont typeface="Arial" pitchFamily="34" charset="0"/>
              <a:buNone/>
              <a:defRPr/>
            </a:pPr>
            <a:r>
              <a:rPr lang="en-GB" sz="2800" dirty="0" smtClean="0">
                <a:solidFill>
                  <a:schemeClr val="tx2"/>
                </a:solidFill>
              </a:rPr>
              <a:t>Spanish Observatory of Wine Markets</a:t>
            </a:r>
            <a:endParaRPr lang="en-GB" sz="2800" dirty="0">
              <a:solidFill>
                <a:schemeClr val="tx2"/>
              </a:solidFill>
            </a:endParaRPr>
          </a:p>
        </p:txBody>
      </p:sp>
      <p:sp>
        <p:nvSpPr>
          <p:cNvPr id="7" name="9 CuadroTexto"/>
          <p:cNvSpPr txBox="1"/>
          <p:nvPr/>
        </p:nvSpPr>
        <p:spPr>
          <a:xfrm>
            <a:off x="238984" y="4565050"/>
            <a:ext cx="3744416" cy="193899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dirty="0" smtClean="0">
                <a:latin typeface="Times New Roman" pitchFamily="18" charset="0"/>
                <a:cs typeface="Times New Roman" pitchFamily="18" charset="0"/>
              </a:rPr>
              <a:t>Much more information at:</a:t>
            </a:r>
          </a:p>
          <a:p>
            <a:pPr algn="ctr"/>
            <a:r>
              <a:rPr lang="en-GB" sz="4000" dirty="0" smtClean="0">
                <a:hlinkClick r:id="rId4"/>
              </a:rPr>
              <a:t>www.oemv.es</a:t>
            </a:r>
            <a:r>
              <a:rPr lang="en-GB" sz="4000" dirty="0" smtClean="0"/>
              <a:t> </a:t>
            </a:r>
            <a:endParaRPr lang="en-GB" sz="4000" dirty="0"/>
          </a:p>
        </p:txBody>
      </p:sp>
    </p:spTree>
    <p:extLst>
      <p:ext uri="{BB962C8B-B14F-4D97-AF65-F5344CB8AC3E}">
        <p14:creationId xmlns:p14="http://schemas.microsoft.com/office/powerpoint/2010/main" val="313907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iv.int/oiv/images/header-bg-f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Gráfico"/>
          <p:cNvGraphicFramePr/>
          <p:nvPr>
            <p:extLst>
              <p:ext uri="{D42A27DB-BD31-4B8C-83A1-F6EECF244321}">
                <p14:modId xmlns:p14="http://schemas.microsoft.com/office/powerpoint/2010/main" val="170213173"/>
              </p:ext>
            </p:extLst>
          </p:nvPr>
        </p:nvGraphicFramePr>
        <p:xfrm>
          <a:off x="63500" y="980729"/>
          <a:ext cx="9080500" cy="4566120"/>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426330" y="5373216"/>
            <a:ext cx="8424936" cy="1338828"/>
          </a:xfrm>
          <a:prstGeom prst="rect">
            <a:avLst/>
          </a:prstGeom>
          <a:noFill/>
        </p:spPr>
        <p:txBody>
          <a:bodyPr wrap="square" rtlCol="0">
            <a:spAutoFit/>
          </a:bodyPr>
          <a:lstStyle/>
          <a:p>
            <a:pPr>
              <a:lnSpc>
                <a:spcPct val="150000"/>
              </a:lnSpc>
            </a:pPr>
            <a:r>
              <a:rPr lang="en-GB" dirty="0" smtClean="0"/>
              <a:t>World volume of exported wine reached historic record in 2014 up 2.1% to 101.4 million Hl, but average prices decrease -2.4% to 2.55 €/l due to reductions in all categories, which led to lower income (-0.4%) to 25.8 billion Euros.</a:t>
            </a:r>
            <a:endParaRPr lang="en-GB" dirty="0"/>
          </a:p>
        </p:txBody>
      </p:sp>
      <p:sp>
        <p:nvSpPr>
          <p:cNvPr id="8" name="7 CuadroTexto"/>
          <p:cNvSpPr txBox="1"/>
          <p:nvPr/>
        </p:nvSpPr>
        <p:spPr>
          <a:xfrm>
            <a:off x="3491880" y="15685"/>
            <a:ext cx="5652120" cy="1107996"/>
          </a:xfrm>
          <a:prstGeom prst="rect">
            <a:avLst/>
          </a:prstGeom>
          <a:solidFill>
            <a:schemeClr val="tx2"/>
          </a:solidFill>
        </p:spPr>
        <p:txBody>
          <a:bodyPr wrap="square" rtlCol="0">
            <a:spAutoFit/>
          </a:bodyPr>
          <a:lstStyle/>
          <a:p>
            <a:r>
              <a:rPr lang="en-US" sz="2200" dirty="0" smtClean="0">
                <a:solidFill>
                  <a:schemeClr val="bg1"/>
                </a:solidFill>
              </a:rPr>
              <a:t>Following larger crops in Europe (Spain) in 2013, world exports during 2014 grew in volume, although at lower prices, reducing income.</a:t>
            </a:r>
            <a:endParaRPr lang="en-US" sz="2200" dirty="0">
              <a:solidFill>
                <a:schemeClr val="bg1"/>
              </a:solidFill>
            </a:endParaRPr>
          </a:p>
        </p:txBody>
      </p:sp>
    </p:spTree>
    <p:extLst>
      <p:ext uri="{BB962C8B-B14F-4D97-AF65-F5344CB8AC3E}">
        <p14:creationId xmlns:p14="http://schemas.microsoft.com/office/powerpoint/2010/main" val="34018788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iv.int/oiv/images/header-bg-f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Gráfico"/>
          <p:cNvGraphicFramePr/>
          <p:nvPr>
            <p:extLst>
              <p:ext uri="{D42A27DB-BD31-4B8C-83A1-F6EECF244321}">
                <p14:modId xmlns:p14="http://schemas.microsoft.com/office/powerpoint/2010/main" val="3564870043"/>
              </p:ext>
            </p:extLst>
          </p:nvPr>
        </p:nvGraphicFramePr>
        <p:xfrm>
          <a:off x="63500" y="908720"/>
          <a:ext cx="9080500" cy="4638129"/>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426330" y="5546849"/>
            <a:ext cx="8424936" cy="923330"/>
          </a:xfrm>
          <a:prstGeom prst="rect">
            <a:avLst/>
          </a:prstGeom>
          <a:noFill/>
        </p:spPr>
        <p:txBody>
          <a:bodyPr wrap="square" rtlCol="0">
            <a:spAutoFit/>
          </a:bodyPr>
          <a:lstStyle/>
          <a:p>
            <a:r>
              <a:rPr lang="en-GB" dirty="0" smtClean="0"/>
              <a:t>Quarterly rates (change on previous year) show improvement of volume, at prices decreasing since June 2012, with total income quite flat, slightly improving at the end of 2014.</a:t>
            </a:r>
            <a:endParaRPr lang="en-GB" dirty="0"/>
          </a:p>
        </p:txBody>
      </p:sp>
      <p:sp>
        <p:nvSpPr>
          <p:cNvPr id="8" name="7 CuadroTexto"/>
          <p:cNvSpPr txBox="1"/>
          <p:nvPr/>
        </p:nvSpPr>
        <p:spPr>
          <a:xfrm>
            <a:off x="3491880" y="15685"/>
            <a:ext cx="5472608" cy="1569660"/>
          </a:xfrm>
          <a:prstGeom prst="rect">
            <a:avLst/>
          </a:prstGeom>
          <a:solidFill>
            <a:schemeClr val="tx2"/>
          </a:solidFill>
        </p:spPr>
        <p:txBody>
          <a:bodyPr wrap="square" rtlCol="0">
            <a:spAutoFit/>
          </a:bodyPr>
          <a:lstStyle/>
          <a:p>
            <a:r>
              <a:rPr lang="en-US" sz="2400" dirty="0" smtClean="0">
                <a:solidFill>
                  <a:schemeClr val="bg1"/>
                </a:solidFill>
              </a:rPr>
              <a:t>TREND: while volume recovers after the fall during 2013 and a better crop at the end of that year, prices started decreasing and sales in Euros worsen severely. </a:t>
            </a:r>
            <a:endParaRPr lang="en-US" sz="2400" dirty="0">
              <a:solidFill>
                <a:schemeClr val="bg1"/>
              </a:solidFill>
            </a:endParaRPr>
          </a:p>
        </p:txBody>
      </p:sp>
    </p:spTree>
    <p:extLst>
      <p:ext uri="{BB962C8B-B14F-4D97-AF65-F5344CB8AC3E}">
        <p14:creationId xmlns:p14="http://schemas.microsoft.com/office/powerpoint/2010/main" val="127522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iv.int/oiv/images/header-bg-f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50200" y="1196752"/>
            <a:ext cx="2953648" cy="5078313"/>
          </a:xfrm>
          <a:prstGeom prst="rect">
            <a:avLst/>
          </a:prstGeom>
          <a:noFill/>
        </p:spPr>
        <p:txBody>
          <a:bodyPr wrap="square" rtlCol="0">
            <a:spAutoFit/>
          </a:bodyPr>
          <a:lstStyle/>
          <a:p>
            <a:pPr>
              <a:lnSpc>
                <a:spcPct val="150000"/>
              </a:lnSpc>
            </a:pPr>
            <a:r>
              <a:rPr lang="en-US" dirty="0" smtClean="0"/>
              <a:t>This year, there is one major responsible for this evolution. </a:t>
            </a:r>
          </a:p>
          <a:p>
            <a:pPr>
              <a:lnSpc>
                <a:spcPct val="150000"/>
              </a:lnSpc>
            </a:pPr>
            <a:r>
              <a:rPr lang="en-US" dirty="0" smtClean="0"/>
              <a:t>Spain leads growth in litres up to the first position in world ranking, competing in 2014 with bulk wines from Chile and South Africa that suffer new Spanish high crop.</a:t>
            </a:r>
          </a:p>
          <a:p>
            <a:pPr>
              <a:lnSpc>
                <a:spcPct val="150000"/>
              </a:lnSpc>
            </a:pPr>
            <a:endParaRPr lang="en-US" dirty="0" smtClean="0"/>
          </a:p>
          <a:p>
            <a:pPr>
              <a:lnSpc>
                <a:spcPct val="150000"/>
              </a:lnSpc>
            </a:pPr>
            <a:r>
              <a:rPr lang="en-US" dirty="0" smtClean="0"/>
              <a:t>Only Italy, Australia and New Zealand increase exports in volume this year with Spain.</a:t>
            </a:r>
          </a:p>
        </p:txBody>
      </p:sp>
      <p:sp>
        <p:nvSpPr>
          <p:cNvPr id="8" name="7 CuadroTexto"/>
          <p:cNvSpPr txBox="1"/>
          <p:nvPr/>
        </p:nvSpPr>
        <p:spPr>
          <a:xfrm>
            <a:off x="3500080" y="17763"/>
            <a:ext cx="5608424" cy="461665"/>
          </a:xfrm>
          <a:prstGeom prst="rect">
            <a:avLst/>
          </a:prstGeom>
          <a:solidFill>
            <a:schemeClr val="tx2"/>
          </a:solidFill>
        </p:spPr>
        <p:txBody>
          <a:bodyPr wrap="square" rtlCol="0">
            <a:spAutoFit/>
          </a:bodyPr>
          <a:lstStyle/>
          <a:p>
            <a:pPr algn="ctr"/>
            <a:r>
              <a:rPr lang="en-US" sz="2400" dirty="0" smtClean="0">
                <a:solidFill>
                  <a:schemeClr val="bg1"/>
                </a:solidFill>
              </a:rPr>
              <a:t>Top world </a:t>
            </a:r>
            <a:r>
              <a:rPr lang="en-US" sz="2400" dirty="0" err="1" smtClean="0">
                <a:solidFill>
                  <a:schemeClr val="bg1"/>
                </a:solidFill>
              </a:rPr>
              <a:t>EXporters</a:t>
            </a:r>
            <a:endParaRPr lang="en-US" sz="2400" dirty="0">
              <a:solidFill>
                <a:schemeClr val="bg1"/>
              </a:solidFill>
            </a:endParaRPr>
          </a:p>
        </p:txBody>
      </p:sp>
      <p:graphicFrame>
        <p:nvGraphicFramePr>
          <p:cNvPr id="2" name="1 Gráfico"/>
          <p:cNvGraphicFramePr/>
          <p:nvPr>
            <p:extLst>
              <p:ext uri="{D42A27DB-BD31-4B8C-83A1-F6EECF244321}">
                <p14:modId xmlns:p14="http://schemas.microsoft.com/office/powerpoint/2010/main" val="3903158268"/>
              </p:ext>
            </p:extLst>
          </p:nvPr>
        </p:nvGraphicFramePr>
        <p:xfrm>
          <a:off x="3059832" y="479428"/>
          <a:ext cx="6048672" cy="6378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48375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iv.int/oiv/images/header-bg-f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07504" y="1676473"/>
            <a:ext cx="4608512" cy="5078313"/>
          </a:xfrm>
          <a:prstGeom prst="rect">
            <a:avLst/>
          </a:prstGeom>
          <a:noFill/>
        </p:spPr>
        <p:txBody>
          <a:bodyPr wrap="square" rtlCol="0">
            <a:spAutoFit/>
          </a:bodyPr>
          <a:lstStyle/>
          <a:p>
            <a:pPr>
              <a:lnSpc>
                <a:spcPct val="150000"/>
              </a:lnSpc>
            </a:pPr>
            <a:r>
              <a:rPr lang="en-US" dirty="0" smtClean="0"/>
              <a:t>Growth in volume is mainly due to sparkling wines and must in relative terms (up 6.9% &amp; 55% respectively), although bottled and bulk wines in absolute terms (74.7 and 52.4 million litres).</a:t>
            </a:r>
          </a:p>
          <a:p>
            <a:pPr>
              <a:lnSpc>
                <a:spcPct val="150000"/>
              </a:lnSpc>
            </a:pPr>
            <a:r>
              <a:rPr lang="en-US" dirty="0" smtClean="0"/>
              <a:t>Prices are all down, with those of bulk wines decreasing by 11.6% to 0.72 €/l.</a:t>
            </a:r>
          </a:p>
          <a:p>
            <a:pPr>
              <a:lnSpc>
                <a:spcPct val="150000"/>
              </a:lnSpc>
            </a:pPr>
            <a:r>
              <a:rPr lang="en-US" dirty="0" smtClean="0"/>
              <a:t>However, sparkling increase revenues by 5.5% due to higher sales at slightly lower prices, with bottled wines almost flat and wines in bulk sharply declining by 10% and more than 313 million €.</a:t>
            </a:r>
            <a:endParaRPr lang="en-US" dirty="0"/>
          </a:p>
        </p:txBody>
      </p:sp>
      <p:sp>
        <p:nvSpPr>
          <p:cNvPr id="8" name="7 CuadroTexto"/>
          <p:cNvSpPr txBox="1"/>
          <p:nvPr/>
        </p:nvSpPr>
        <p:spPr>
          <a:xfrm>
            <a:off x="63500" y="836712"/>
            <a:ext cx="4148460" cy="461665"/>
          </a:xfrm>
          <a:prstGeom prst="rect">
            <a:avLst/>
          </a:prstGeom>
          <a:solidFill>
            <a:schemeClr val="tx2"/>
          </a:solidFill>
        </p:spPr>
        <p:txBody>
          <a:bodyPr wrap="square" rtlCol="0">
            <a:spAutoFit/>
          </a:bodyPr>
          <a:lstStyle/>
          <a:p>
            <a:pPr algn="ctr"/>
            <a:r>
              <a:rPr lang="en-US" sz="2400" dirty="0" smtClean="0">
                <a:solidFill>
                  <a:schemeClr val="bg1"/>
                </a:solidFill>
              </a:rPr>
              <a:t>By type of product</a:t>
            </a:r>
            <a:endParaRPr lang="en-US" sz="2400" dirty="0">
              <a:solidFill>
                <a:schemeClr val="bg1"/>
              </a:solidFill>
            </a:endParaRPr>
          </a:p>
        </p:txBody>
      </p:sp>
      <p:graphicFrame>
        <p:nvGraphicFramePr>
          <p:cNvPr id="7" name="6 Objeto"/>
          <p:cNvGraphicFramePr>
            <a:graphicFrameLocks noChangeAspect="1"/>
          </p:cNvGraphicFramePr>
          <p:nvPr>
            <p:extLst>
              <p:ext uri="{D42A27DB-BD31-4B8C-83A1-F6EECF244321}">
                <p14:modId xmlns:p14="http://schemas.microsoft.com/office/powerpoint/2010/main" val="1973333640"/>
              </p:ext>
            </p:extLst>
          </p:nvPr>
        </p:nvGraphicFramePr>
        <p:xfrm>
          <a:off x="4787900" y="188913"/>
          <a:ext cx="4214813" cy="6461125"/>
        </p:xfrm>
        <a:graphic>
          <a:graphicData uri="http://schemas.openxmlformats.org/presentationml/2006/ole">
            <mc:AlternateContent xmlns:mc="http://schemas.openxmlformats.org/markup-compatibility/2006">
              <mc:Choice xmlns:v="urn:schemas-microsoft-com:vml" Requires="v">
                <p:oleObj spid="_x0000_s4226" name="Hoja de cálculo" r:id="rId4" imgW="3400543" imgH="5210243" progId="Excel.Sheet.12">
                  <p:embed/>
                </p:oleObj>
              </mc:Choice>
              <mc:Fallback>
                <p:oleObj name="Hoja de cálculo" r:id="rId4" imgW="3400543" imgH="5210243" progId="Excel.Sheet.12">
                  <p:embed/>
                  <p:pic>
                    <p:nvPicPr>
                      <p:cNvPr id="0" name=""/>
                      <p:cNvPicPr/>
                      <p:nvPr/>
                    </p:nvPicPr>
                    <p:blipFill>
                      <a:blip r:embed="rId5"/>
                      <a:stretch>
                        <a:fillRect/>
                      </a:stretch>
                    </p:blipFill>
                    <p:spPr>
                      <a:xfrm>
                        <a:off x="4787900" y="188913"/>
                        <a:ext cx="4214813" cy="6461125"/>
                      </a:xfrm>
                      <a:prstGeom prst="rect">
                        <a:avLst/>
                      </a:prstGeom>
                    </p:spPr>
                  </p:pic>
                </p:oleObj>
              </mc:Fallback>
            </mc:AlternateContent>
          </a:graphicData>
        </a:graphic>
      </p:graphicFrame>
    </p:spTree>
    <p:extLst>
      <p:ext uri="{BB962C8B-B14F-4D97-AF65-F5344CB8AC3E}">
        <p14:creationId xmlns:p14="http://schemas.microsoft.com/office/powerpoint/2010/main" val="136158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iv.int/oiv/images/header-bg-f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23528" y="5557882"/>
            <a:ext cx="8424936" cy="923330"/>
          </a:xfrm>
          <a:prstGeom prst="rect">
            <a:avLst/>
          </a:prstGeom>
          <a:noFill/>
        </p:spPr>
        <p:txBody>
          <a:bodyPr wrap="square" rtlCol="0">
            <a:spAutoFit/>
          </a:bodyPr>
          <a:lstStyle/>
          <a:p>
            <a:r>
              <a:rPr lang="en-US" dirty="0" smtClean="0"/>
              <a:t>Sparkling and must increase their share in total volume by 0.4 and 0.3 percentage points respectively while bottled and bulk wines fall.</a:t>
            </a:r>
          </a:p>
          <a:p>
            <a:r>
              <a:rPr lang="en-US" dirty="0" smtClean="0"/>
              <a:t>In value, sparkling wines gain 1 point in spite of bulk which is down by 1.2 points.</a:t>
            </a:r>
            <a:endParaRPr lang="en-US" dirty="0"/>
          </a:p>
        </p:txBody>
      </p:sp>
      <p:sp>
        <p:nvSpPr>
          <p:cNvPr id="8" name="7 CuadroTexto"/>
          <p:cNvSpPr txBox="1"/>
          <p:nvPr/>
        </p:nvSpPr>
        <p:spPr>
          <a:xfrm>
            <a:off x="3779912" y="151519"/>
            <a:ext cx="5256584" cy="461665"/>
          </a:xfrm>
          <a:prstGeom prst="rect">
            <a:avLst/>
          </a:prstGeom>
          <a:solidFill>
            <a:schemeClr val="tx2"/>
          </a:solidFill>
        </p:spPr>
        <p:txBody>
          <a:bodyPr wrap="square" rtlCol="0">
            <a:spAutoFit/>
          </a:bodyPr>
          <a:lstStyle/>
          <a:p>
            <a:pPr algn="ctr"/>
            <a:r>
              <a:rPr lang="en-US" sz="2400" dirty="0" smtClean="0">
                <a:solidFill>
                  <a:schemeClr val="bg1"/>
                </a:solidFill>
              </a:rPr>
              <a:t>Product mix</a:t>
            </a:r>
            <a:endParaRPr lang="en-US" sz="2400" dirty="0">
              <a:solidFill>
                <a:schemeClr val="bg1"/>
              </a:solidFill>
            </a:endParaRPr>
          </a:p>
        </p:txBody>
      </p:sp>
      <p:graphicFrame>
        <p:nvGraphicFramePr>
          <p:cNvPr id="2" name="1 Gráfico"/>
          <p:cNvGraphicFramePr/>
          <p:nvPr>
            <p:extLst>
              <p:ext uri="{D42A27DB-BD31-4B8C-83A1-F6EECF244321}">
                <p14:modId xmlns:p14="http://schemas.microsoft.com/office/powerpoint/2010/main" val="3219733662"/>
              </p:ext>
            </p:extLst>
          </p:nvPr>
        </p:nvGraphicFramePr>
        <p:xfrm>
          <a:off x="611560" y="613184"/>
          <a:ext cx="7992888" cy="4847816"/>
        </p:xfrm>
        <a:graphic>
          <a:graphicData uri="http://schemas.openxmlformats.org/drawingml/2006/chart">
            <c:chart xmlns:c="http://schemas.openxmlformats.org/drawingml/2006/chart" xmlns:r="http://schemas.openxmlformats.org/officeDocument/2006/relationships" r:id="rId3"/>
          </a:graphicData>
        </a:graphic>
      </p:graphicFrame>
      <p:sp>
        <p:nvSpPr>
          <p:cNvPr id="3" name="2 Pentágono"/>
          <p:cNvSpPr/>
          <p:nvPr/>
        </p:nvSpPr>
        <p:spPr>
          <a:xfrm>
            <a:off x="179512" y="4509120"/>
            <a:ext cx="1008112" cy="504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10.5%</a:t>
            </a:r>
            <a:endParaRPr lang="es-ES" dirty="0"/>
          </a:p>
        </p:txBody>
      </p:sp>
      <p:sp>
        <p:nvSpPr>
          <p:cNvPr id="7" name="6 Pentágono"/>
          <p:cNvSpPr/>
          <p:nvPr/>
        </p:nvSpPr>
        <p:spPr>
          <a:xfrm>
            <a:off x="179512" y="2852936"/>
            <a:ext cx="1008112" cy="504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71.0%</a:t>
            </a:r>
            <a:endParaRPr lang="es-ES" dirty="0"/>
          </a:p>
        </p:txBody>
      </p:sp>
      <p:sp>
        <p:nvSpPr>
          <p:cNvPr id="9" name="8 Pentágono"/>
          <p:cNvSpPr/>
          <p:nvPr/>
        </p:nvSpPr>
        <p:spPr>
          <a:xfrm>
            <a:off x="179512" y="1268760"/>
            <a:ext cx="1008112" cy="504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18.1%</a:t>
            </a:r>
            <a:endParaRPr lang="es-ES" dirty="0"/>
          </a:p>
        </p:txBody>
      </p:sp>
      <p:sp>
        <p:nvSpPr>
          <p:cNvPr id="11" name="1 Flecha izquierda"/>
          <p:cNvSpPr/>
          <p:nvPr/>
        </p:nvSpPr>
        <p:spPr>
          <a:xfrm>
            <a:off x="6732240" y="4464352"/>
            <a:ext cx="1080120" cy="504056"/>
          </a:xfrm>
          <a:prstGeom prst="leftArrow">
            <a:avLst>
              <a:gd name="adj1" fmla="val 100000"/>
              <a:gd name="adj2" fmla="val 51265"/>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ES" sz="1800" dirty="0" smtClean="0"/>
              <a:t>37,3%</a:t>
            </a:r>
            <a:endParaRPr lang="es-ES" sz="1800" dirty="0"/>
          </a:p>
        </p:txBody>
      </p:sp>
      <p:sp>
        <p:nvSpPr>
          <p:cNvPr id="14" name="1 Flecha izquierda"/>
          <p:cNvSpPr/>
          <p:nvPr/>
        </p:nvSpPr>
        <p:spPr>
          <a:xfrm>
            <a:off x="6732240" y="3861048"/>
            <a:ext cx="1080120" cy="504056"/>
          </a:xfrm>
          <a:prstGeom prst="leftArrow">
            <a:avLst>
              <a:gd name="adj1" fmla="val 100000"/>
              <a:gd name="adj2" fmla="val 51265"/>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ES" sz="1800" dirty="0" smtClean="0"/>
              <a:t>54,7%</a:t>
            </a:r>
            <a:endParaRPr lang="es-ES" sz="1800" dirty="0"/>
          </a:p>
        </p:txBody>
      </p:sp>
      <p:sp>
        <p:nvSpPr>
          <p:cNvPr id="15" name="1 Flecha izquierda"/>
          <p:cNvSpPr/>
          <p:nvPr/>
        </p:nvSpPr>
        <p:spPr>
          <a:xfrm>
            <a:off x="6750935" y="3284984"/>
            <a:ext cx="1080120" cy="504056"/>
          </a:xfrm>
          <a:prstGeom prst="leftArrow">
            <a:avLst>
              <a:gd name="adj1" fmla="val 100000"/>
              <a:gd name="adj2" fmla="val 51265"/>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ES" sz="1800" dirty="0" smtClean="0"/>
              <a:t>6,9%</a:t>
            </a:r>
            <a:endParaRPr lang="es-ES" sz="1800" dirty="0"/>
          </a:p>
        </p:txBody>
      </p:sp>
    </p:spTree>
    <p:extLst>
      <p:ext uri="{BB962C8B-B14F-4D97-AF65-F5344CB8AC3E}">
        <p14:creationId xmlns:p14="http://schemas.microsoft.com/office/powerpoint/2010/main" val="293016322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iv.int/oiv/images/header-bg-f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95536" y="5373216"/>
            <a:ext cx="8424936" cy="1200329"/>
          </a:xfrm>
          <a:prstGeom prst="rect">
            <a:avLst/>
          </a:prstGeom>
          <a:noFill/>
        </p:spPr>
        <p:txBody>
          <a:bodyPr wrap="square" rtlCol="0">
            <a:spAutoFit/>
          </a:bodyPr>
          <a:lstStyle/>
          <a:p>
            <a:r>
              <a:rPr lang="en-US" dirty="0" smtClean="0"/>
              <a:t>As regards to evolution rates, 2014 ended with sparkling growing </a:t>
            </a:r>
            <a:r>
              <a:rPr lang="en-US" u="sng" dirty="0" smtClean="0"/>
              <a:t>faster</a:t>
            </a:r>
            <a:r>
              <a:rPr lang="en-US" dirty="0" smtClean="0"/>
              <a:t> than one year earlier, while bottled and specially bulk wines radically changed their signs and started loosing pace. </a:t>
            </a:r>
          </a:p>
          <a:p>
            <a:r>
              <a:rPr lang="en-US" dirty="0" smtClean="0"/>
              <a:t>Change rates in bulk show deeper changes than more stable bottled wines.</a:t>
            </a:r>
            <a:endParaRPr lang="en-US" dirty="0"/>
          </a:p>
        </p:txBody>
      </p:sp>
      <p:sp>
        <p:nvSpPr>
          <p:cNvPr id="8" name="7 CuadroTexto"/>
          <p:cNvSpPr txBox="1"/>
          <p:nvPr/>
        </p:nvSpPr>
        <p:spPr>
          <a:xfrm>
            <a:off x="3500080" y="151519"/>
            <a:ext cx="5608424" cy="461665"/>
          </a:xfrm>
          <a:prstGeom prst="rect">
            <a:avLst/>
          </a:prstGeom>
          <a:solidFill>
            <a:schemeClr val="tx2"/>
          </a:solidFill>
        </p:spPr>
        <p:txBody>
          <a:bodyPr wrap="square" rtlCol="0">
            <a:spAutoFit/>
          </a:bodyPr>
          <a:lstStyle/>
          <a:p>
            <a:pPr algn="ctr"/>
            <a:r>
              <a:rPr lang="en-US" sz="2400" dirty="0" smtClean="0">
                <a:solidFill>
                  <a:schemeClr val="bg1"/>
                </a:solidFill>
              </a:rPr>
              <a:t>Estimations for 2014 – trends by product</a:t>
            </a:r>
            <a:endParaRPr lang="en-US" sz="2400" dirty="0">
              <a:solidFill>
                <a:schemeClr val="bg1"/>
              </a:solidFill>
            </a:endParaRPr>
          </a:p>
        </p:txBody>
      </p:sp>
      <p:graphicFrame>
        <p:nvGraphicFramePr>
          <p:cNvPr id="2" name="1 Gráfico"/>
          <p:cNvGraphicFramePr/>
          <p:nvPr>
            <p:extLst>
              <p:ext uri="{D42A27DB-BD31-4B8C-83A1-F6EECF244321}">
                <p14:modId xmlns:p14="http://schemas.microsoft.com/office/powerpoint/2010/main" val="3284431567"/>
              </p:ext>
            </p:extLst>
          </p:nvPr>
        </p:nvGraphicFramePr>
        <p:xfrm>
          <a:off x="179512" y="908720"/>
          <a:ext cx="8784976"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47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Gráfico"/>
          <p:cNvGraphicFramePr/>
          <p:nvPr>
            <p:extLst>
              <p:ext uri="{D42A27DB-BD31-4B8C-83A1-F6EECF244321}">
                <p14:modId xmlns:p14="http://schemas.microsoft.com/office/powerpoint/2010/main" val="3712307378"/>
              </p:ext>
            </p:extLst>
          </p:nvPr>
        </p:nvGraphicFramePr>
        <p:xfrm>
          <a:off x="4443395" y="980728"/>
          <a:ext cx="4652516" cy="449604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http://www.oiv.int/oiv/images/header-bg-f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14625" y="5554106"/>
            <a:ext cx="8424936" cy="923330"/>
          </a:xfrm>
          <a:prstGeom prst="rect">
            <a:avLst/>
          </a:prstGeom>
          <a:noFill/>
        </p:spPr>
        <p:txBody>
          <a:bodyPr wrap="square" rtlCol="0">
            <a:spAutoFit/>
          </a:bodyPr>
          <a:lstStyle/>
          <a:p>
            <a:r>
              <a:rPr lang="en-US" dirty="0" smtClean="0"/>
              <a:t>Actually, change rates of bottled wines tend to be smaller than those for bulk, showing less volatility, …</a:t>
            </a:r>
          </a:p>
          <a:p>
            <a:r>
              <a:rPr lang="en-US" dirty="0" smtClean="0"/>
              <a:t>… assuming in both cases opposite trends between prices and sales in volume.</a:t>
            </a:r>
            <a:endParaRPr lang="en-US" dirty="0"/>
          </a:p>
        </p:txBody>
      </p:sp>
      <p:sp>
        <p:nvSpPr>
          <p:cNvPr id="8" name="7 CuadroTexto"/>
          <p:cNvSpPr txBox="1"/>
          <p:nvPr/>
        </p:nvSpPr>
        <p:spPr>
          <a:xfrm>
            <a:off x="3500080" y="151519"/>
            <a:ext cx="5608424" cy="461665"/>
          </a:xfrm>
          <a:prstGeom prst="rect">
            <a:avLst/>
          </a:prstGeom>
          <a:solidFill>
            <a:schemeClr val="tx2"/>
          </a:solidFill>
        </p:spPr>
        <p:txBody>
          <a:bodyPr wrap="square" rtlCol="0">
            <a:spAutoFit/>
          </a:bodyPr>
          <a:lstStyle/>
          <a:p>
            <a:pPr algn="ctr"/>
            <a:r>
              <a:rPr lang="en-US" sz="2400" dirty="0" smtClean="0">
                <a:solidFill>
                  <a:schemeClr val="bg1"/>
                </a:solidFill>
              </a:rPr>
              <a:t>VOLATILITY bottled </a:t>
            </a:r>
            <a:r>
              <a:rPr lang="en-US" sz="2400" smtClean="0">
                <a:solidFill>
                  <a:schemeClr val="bg1"/>
                </a:solidFill>
              </a:rPr>
              <a:t>versus bulk</a:t>
            </a:r>
            <a:endParaRPr lang="en-US" sz="2400" dirty="0">
              <a:solidFill>
                <a:schemeClr val="bg1"/>
              </a:solidFill>
            </a:endParaRPr>
          </a:p>
        </p:txBody>
      </p:sp>
      <p:graphicFrame>
        <p:nvGraphicFramePr>
          <p:cNvPr id="3" name="2 Gráfico"/>
          <p:cNvGraphicFramePr/>
          <p:nvPr>
            <p:extLst>
              <p:ext uri="{D42A27DB-BD31-4B8C-83A1-F6EECF244321}">
                <p14:modId xmlns:p14="http://schemas.microsoft.com/office/powerpoint/2010/main" val="704766416"/>
              </p:ext>
            </p:extLst>
          </p:nvPr>
        </p:nvGraphicFramePr>
        <p:xfrm>
          <a:off x="63500" y="908720"/>
          <a:ext cx="4652516" cy="44960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47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iv.int/oiv/images/header-bg-f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1"/>
            <a:ext cx="3355052" cy="76470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3500" y="4365104"/>
            <a:ext cx="8936992" cy="2031325"/>
          </a:xfrm>
          <a:prstGeom prst="rect">
            <a:avLst/>
          </a:prstGeom>
          <a:noFill/>
        </p:spPr>
        <p:txBody>
          <a:bodyPr wrap="square" rtlCol="0">
            <a:spAutoFit/>
          </a:bodyPr>
          <a:lstStyle/>
          <a:p>
            <a:r>
              <a:rPr lang="en-GB" dirty="0" smtClean="0"/>
              <a:t>By big producing regions, in 2014:</a:t>
            </a:r>
          </a:p>
          <a:p>
            <a:pPr marL="285750" indent="-285750">
              <a:buFontTx/>
              <a:buChar char="-"/>
            </a:pPr>
            <a:r>
              <a:rPr lang="en-GB" dirty="0" smtClean="0"/>
              <a:t>Top EU producers reduce income (except for Italy and Portugal), while increasing exported volume (basically due to Spain) with lower prices particularly in Spain and Germany, only growing in Portugal.</a:t>
            </a:r>
          </a:p>
          <a:p>
            <a:pPr marL="285750" indent="-285750">
              <a:buFontTx/>
              <a:buChar char="-"/>
            </a:pPr>
            <a:r>
              <a:rPr lang="en-GB" dirty="0" smtClean="0"/>
              <a:t>Outside Europe, sales decrease in all countries but Australia and New Zealand due to lower bulk exports mainly from Chile and South Africa, which pushed average prices up, although not increasing total revenues except for the case of New Zealand.</a:t>
            </a:r>
          </a:p>
        </p:txBody>
      </p:sp>
      <p:sp>
        <p:nvSpPr>
          <p:cNvPr id="8" name="7 CuadroTexto"/>
          <p:cNvSpPr txBox="1"/>
          <p:nvPr/>
        </p:nvSpPr>
        <p:spPr>
          <a:xfrm>
            <a:off x="3500080" y="151520"/>
            <a:ext cx="5608424" cy="461665"/>
          </a:xfrm>
          <a:prstGeom prst="rect">
            <a:avLst/>
          </a:prstGeom>
          <a:solidFill>
            <a:schemeClr val="tx2"/>
          </a:solidFill>
        </p:spPr>
        <p:txBody>
          <a:bodyPr wrap="square" rtlCol="0">
            <a:spAutoFit/>
          </a:bodyPr>
          <a:lstStyle/>
          <a:p>
            <a:pPr algn="ctr"/>
            <a:r>
              <a:rPr lang="en-US" sz="2400" dirty="0" smtClean="0">
                <a:solidFill>
                  <a:schemeClr val="bg1"/>
                </a:solidFill>
              </a:rPr>
              <a:t>Top world Exporters by region</a:t>
            </a:r>
            <a:endParaRPr lang="en-US" sz="2400" dirty="0">
              <a:solidFill>
                <a:schemeClr val="bg1"/>
              </a:solidFill>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3888771680"/>
              </p:ext>
            </p:extLst>
          </p:nvPr>
        </p:nvGraphicFramePr>
        <p:xfrm>
          <a:off x="3175" y="612775"/>
          <a:ext cx="8264525" cy="3673475"/>
        </p:xfrm>
        <a:graphic>
          <a:graphicData uri="http://schemas.openxmlformats.org/presentationml/2006/ole">
            <mc:AlternateContent xmlns:mc="http://schemas.openxmlformats.org/markup-compatibility/2006">
              <mc:Choice xmlns:v="urn:schemas-microsoft-com:vml" Requires="v">
                <p:oleObj spid="_x0000_s2229" name="Hoja de cálculo" r:id="rId4" imgW="7391535" imgH="3628957" progId="Excel.Sheet.12">
                  <p:embed/>
                </p:oleObj>
              </mc:Choice>
              <mc:Fallback>
                <p:oleObj name="Hoja de cálculo" r:id="rId4" imgW="7391535" imgH="3628957" progId="Excel.Sheet.12">
                  <p:embed/>
                  <p:pic>
                    <p:nvPicPr>
                      <p:cNvPr id="0" name=""/>
                      <p:cNvPicPr/>
                      <p:nvPr/>
                    </p:nvPicPr>
                    <p:blipFill>
                      <a:blip r:embed="rId5"/>
                      <a:stretch>
                        <a:fillRect/>
                      </a:stretch>
                    </p:blipFill>
                    <p:spPr>
                      <a:xfrm>
                        <a:off x="3175" y="612775"/>
                        <a:ext cx="8264525" cy="3673475"/>
                      </a:xfrm>
                      <a:prstGeom prst="rect">
                        <a:avLst/>
                      </a:prstGeom>
                    </p:spPr>
                  </p:pic>
                </p:oleObj>
              </mc:Fallback>
            </mc:AlternateContent>
          </a:graphicData>
        </a:graphic>
      </p:graphicFrame>
      <p:sp>
        <p:nvSpPr>
          <p:cNvPr id="3" name="2 CuadroTexto"/>
          <p:cNvSpPr txBox="1"/>
          <p:nvPr/>
        </p:nvSpPr>
        <p:spPr>
          <a:xfrm>
            <a:off x="170854" y="6453336"/>
            <a:ext cx="8577610" cy="338554"/>
          </a:xfrm>
          <a:prstGeom prst="rect">
            <a:avLst/>
          </a:prstGeom>
          <a:noFill/>
        </p:spPr>
        <p:txBody>
          <a:bodyPr wrap="square" rtlCol="0">
            <a:spAutoFit/>
          </a:bodyPr>
          <a:lstStyle/>
          <a:p>
            <a:r>
              <a:rPr lang="en-US" sz="800" dirty="0" smtClean="0"/>
              <a:t>NOTE: data for world trade are taken from GTA, which, in turn, take them from official administration bodies in more than 80 countries of the world. Not all countries are, therefore, included. Partially because of this, but also because of other factors, world data for wine exports are different from wine imports.</a:t>
            </a:r>
            <a:endParaRPr lang="en-US" sz="800" dirty="0"/>
          </a:p>
        </p:txBody>
      </p:sp>
      <p:sp>
        <p:nvSpPr>
          <p:cNvPr id="4" name="3 Elipse"/>
          <p:cNvSpPr/>
          <p:nvPr/>
        </p:nvSpPr>
        <p:spPr>
          <a:xfrm>
            <a:off x="3203848" y="1412776"/>
            <a:ext cx="792088" cy="7920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600" b="1" dirty="0" smtClean="0"/>
              <a:t>-1.1%</a:t>
            </a:r>
            <a:endParaRPr lang="es-ES" sz="1600" b="1" dirty="0"/>
          </a:p>
        </p:txBody>
      </p:sp>
      <p:sp>
        <p:nvSpPr>
          <p:cNvPr id="9" name="8 Elipse"/>
          <p:cNvSpPr/>
          <p:nvPr/>
        </p:nvSpPr>
        <p:spPr>
          <a:xfrm>
            <a:off x="3203848" y="2636912"/>
            <a:ext cx="792088" cy="7920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600" b="1" dirty="0" smtClean="0"/>
              <a:t>-2.5%</a:t>
            </a:r>
            <a:endParaRPr lang="es-ES" sz="1600" b="1" dirty="0"/>
          </a:p>
        </p:txBody>
      </p:sp>
      <p:sp>
        <p:nvSpPr>
          <p:cNvPr id="10" name="9 Elipse"/>
          <p:cNvSpPr/>
          <p:nvPr/>
        </p:nvSpPr>
        <p:spPr>
          <a:xfrm>
            <a:off x="5908248" y="1374727"/>
            <a:ext cx="792088" cy="792088"/>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600" b="1" dirty="0" smtClean="0"/>
              <a:t>6.3%</a:t>
            </a:r>
            <a:endParaRPr lang="es-ES" sz="1600" b="1" dirty="0"/>
          </a:p>
        </p:txBody>
      </p:sp>
      <p:sp>
        <p:nvSpPr>
          <p:cNvPr id="11" name="10 Elipse"/>
          <p:cNvSpPr/>
          <p:nvPr/>
        </p:nvSpPr>
        <p:spPr>
          <a:xfrm>
            <a:off x="5908248" y="2621528"/>
            <a:ext cx="792088" cy="80747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600" b="1" dirty="0" smtClean="0"/>
              <a:t>-5.9%</a:t>
            </a:r>
            <a:endParaRPr lang="es-ES" sz="1600" b="1" dirty="0"/>
          </a:p>
        </p:txBody>
      </p:sp>
      <p:sp>
        <p:nvSpPr>
          <p:cNvPr id="12" name="11 Elipse"/>
          <p:cNvSpPr/>
          <p:nvPr/>
        </p:nvSpPr>
        <p:spPr>
          <a:xfrm>
            <a:off x="8316416" y="1374727"/>
            <a:ext cx="792088" cy="7920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600" b="1" dirty="0" smtClean="0"/>
              <a:t>-6.9%</a:t>
            </a:r>
            <a:endParaRPr lang="es-ES" sz="1600" b="1" dirty="0"/>
          </a:p>
        </p:txBody>
      </p:sp>
      <p:sp>
        <p:nvSpPr>
          <p:cNvPr id="13" name="12 Elipse"/>
          <p:cNvSpPr/>
          <p:nvPr/>
        </p:nvSpPr>
        <p:spPr>
          <a:xfrm>
            <a:off x="8302957" y="2636912"/>
            <a:ext cx="792088" cy="792088"/>
          </a:xfrm>
          <a:prstGeom prst="ellipse">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600" b="1" dirty="0" smtClean="0"/>
              <a:t>3,6%</a:t>
            </a:r>
            <a:endParaRPr lang="es-ES" sz="1600" b="1" dirty="0"/>
          </a:p>
        </p:txBody>
      </p:sp>
    </p:spTree>
    <p:extLst>
      <p:ext uri="{BB962C8B-B14F-4D97-AF65-F5344CB8AC3E}">
        <p14:creationId xmlns:p14="http://schemas.microsoft.com/office/powerpoint/2010/main" val="2537438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2554</TotalTime>
  <Words>1320</Words>
  <Application>Microsoft Office PowerPoint</Application>
  <PresentationFormat>Presentación en pantalla (4:3)</PresentationFormat>
  <Paragraphs>174</Paragraphs>
  <Slides>14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16" baseType="lpstr">
      <vt:lpstr>Tema de Office</vt:lpstr>
      <vt:lpstr>Hoja de cálculo</vt:lpstr>
      <vt:lpstr>World Wine Trade in 2014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World Wine Trade in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dc:creator>
  <cp:lastModifiedBy>Rafael</cp:lastModifiedBy>
  <cp:revision>200</cp:revision>
  <cp:lastPrinted>2014-03-11T19:12:01Z</cp:lastPrinted>
  <dcterms:created xsi:type="dcterms:W3CDTF">2013-05-17T12:04:24Z</dcterms:created>
  <dcterms:modified xsi:type="dcterms:W3CDTF">2015-04-08T15:28:45Z</dcterms:modified>
</cp:coreProperties>
</file>